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83" r:id="rId19"/>
    <p:sldId id="284" r:id="rId20"/>
    <p:sldId id="285" r:id="rId21"/>
    <p:sldId id="286" r:id="rId22"/>
    <p:sldId id="273" r:id="rId23"/>
    <p:sldId id="282" r:id="rId24"/>
    <p:sldId id="274" r:id="rId25"/>
    <p:sldId id="275" r:id="rId26"/>
    <p:sldId id="276" r:id="rId27"/>
    <p:sldId id="277" r:id="rId28"/>
    <p:sldId id="279" r:id="rId29"/>
    <p:sldId id="272" r:id="rId30"/>
  </p:sldIdLst>
  <p:sldSz cx="12192000" cy="6858000"/>
  <p:notesSz cx="12192000" cy="6858000"/>
  <p:defaultTextStyle>
    <a:defPPr>
      <a:defRPr lang="en-R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E4211-9F8B-4AB0-B792-FCC8EC5BFB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9C1386B6-98AD-410D-AA44-15514108284F}">
      <dgm:prSet/>
      <dgm:spPr/>
      <dgm:t>
        <a:bodyPr/>
        <a:lstStyle/>
        <a:p>
          <a:r>
            <a:rPr lang="en-RW" b="0" i="0"/>
            <a:t>Zero Conditional</a:t>
          </a:r>
          <a:endParaRPr lang="en-RW"/>
        </a:p>
      </dgm:t>
    </dgm:pt>
    <dgm:pt modelId="{DC2C3BAC-BD9E-44E2-B1B6-7075C08B43A7}" type="parTrans" cxnId="{2EBA82A5-4EC1-46C9-B8C4-A0C68256DCA5}">
      <dgm:prSet/>
      <dgm:spPr/>
      <dgm:t>
        <a:bodyPr/>
        <a:lstStyle/>
        <a:p>
          <a:endParaRPr lang="en-RW"/>
        </a:p>
      </dgm:t>
    </dgm:pt>
    <dgm:pt modelId="{E84E00A0-40AE-4CFA-8013-3EC0E163E3D0}" type="sibTrans" cxnId="{2EBA82A5-4EC1-46C9-B8C4-A0C68256DCA5}">
      <dgm:prSet/>
      <dgm:spPr/>
      <dgm:t>
        <a:bodyPr/>
        <a:lstStyle/>
        <a:p>
          <a:endParaRPr lang="en-RW"/>
        </a:p>
      </dgm:t>
    </dgm:pt>
    <dgm:pt modelId="{BAB697DE-6FC5-4593-A3FB-3B5785C5E3B0}" type="pres">
      <dgm:prSet presAssocID="{522E4211-9F8B-4AB0-B792-FCC8EC5BFBF2}" presName="linear" presStyleCnt="0">
        <dgm:presLayoutVars>
          <dgm:animLvl val="lvl"/>
          <dgm:resizeHandles val="exact"/>
        </dgm:presLayoutVars>
      </dgm:prSet>
      <dgm:spPr/>
    </dgm:pt>
    <dgm:pt modelId="{F8611447-067E-4CC4-B39B-D27C8D7EDCC7}" type="pres">
      <dgm:prSet presAssocID="{9C1386B6-98AD-410D-AA44-15514108284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17E4685-607A-45B7-B697-A135589FFB1C}" type="presOf" srcId="{522E4211-9F8B-4AB0-B792-FCC8EC5BFBF2}" destId="{BAB697DE-6FC5-4593-A3FB-3B5785C5E3B0}" srcOrd="0" destOrd="0" presId="urn:microsoft.com/office/officeart/2005/8/layout/vList2"/>
    <dgm:cxn modelId="{2EBA82A5-4EC1-46C9-B8C4-A0C68256DCA5}" srcId="{522E4211-9F8B-4AB0-B792-FCC8EC5BFBF2}" destId="{9C1386B6-98AD-410D-AA44-15514108284F}" srcOrd="0" destOrd="0" parTransId="{DC2C3BAC-BD9E-44E2-B1B6-7075C08B43A7}" sibTransId="{E84E00A0-40AE-4CFA-8013-3EC0E163E3D0}"/>
    <dgm:cxn modelId="{1F8350B1-D3D4-4740-8915-63274FED9519}" type="presOf" srcId="{9C1386B6-98AD-410D-AA44-15514108284F}" destId="{F8611447-067E-4CC4-B39B-D27C8D7EDCC7}" srcOrd="0" destOrd="0" presId="urn:microsoft.com/office/officeart/2005/8/layout/vList2"/>
    <dgm:cxn modelId="{DCC0BDE5-11CB-4479-AD29-E5FD5849B720}" type="presParOf" srcId="{BAB697DE-6FC5-4593-A3FB-3B5785C5E3B0}" destId="{F8611447-067E-4CC4-B39B-D27C8D7EDC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F67141-3F75-49D7-B687-D3042F7936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852BBAF9-1931-4280-9E6C-9BDAEE26532E}">
      <dgm:prSet/>
      <dgm:spPr/>
      <dgm:t>
        <a:bodyPr/>
        <a:lstStyle/>
        <a:p>
          <a:r>
            <a:rPr lang="en-RW" b="0" i="0"/>
            <a:t>III CONDITIONAL</a:t>
          </a:r>
          <a:endParaRPr lang="en-RW"/>
        </a:p>
      </dgm:t>
    </dgm:pt>
    <dgm:pt modelId="{970B4C60-D65B-4E70-AD1C-1D801DAD2567}" type="parTrans" cxnId="{165D13EA-FCE9-4009-BC69-07382B71D846}">
      <dgm:prSet/>
      <dgm:spPr/>
      <dgm:t>
        <a:bodyPr/>
        <a:lstStyle/>
        <a:p>
          <a:endParaRPr lang="en-RW"/>
        </a:p>
      </dgm:t>
    </dgm:pt>
    <dgm:pt modelId="{C78048ED-7490-414C-BC33-A9F81DDAD6EC}" type="sibTrans" cxnId="{165D13EA-FCE9-4009-BC69-07382B71D846}">
      <dgm:prSet/>
      <dgm:spPr/>
      <dgm:t>
        <a:bodyPr/>
        <a:lstStyle/>
        <a:p>
          <a:endParaRPr lang="en-RW"/>
        </a:p>
      </dgm:t>
    </dgm:pt>
    <dgm:pt modelId="{8B2B912C-E711-44E0-814F-263D81CB490D}" type="pres">
      <dgm:prSet presAssocID="{F4F67141-3F75-49D7-B687-D3042F79369B}" presName="linear" presStyleCnt="0">
        <dgm:presLayoutVars>
          <dgm:animLvl val="lvl"/>
          <dgm:resizeHandles val="exact"/>
        </dgm:presLayoutVars>
      </dgm:prSet>
      <dgm:spPr/>
    </dgm:pt>
    <dgm:pt modelId="{A0BB3020-9549-4461-9432-D007D739A2E6}" type="pres">
      <dgm:prSet presAssocID="{852BBAF9-1931-4280-9E6C-9BDAEE26532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7E66919-FEBA-4B7F-AD7D-E6AAF7372C71}" type="presOf" srcId="{852BBAF9-1931-4280-9E6C-9BDAEE26532E}" destId="{A0BB3020-9549-4461-9432-D007D739A2E6}" srcOrd="0" destOrd="0" presId="urn:microsoft.com/office/officeart/2005/8/layout/vList2"/>
    <dgm:cxn modelId="{D7618D77-C9D5-4904-9B06-6B3739EA2D2A}" type="presOf" srcId="{F4F67141-3F75-49D7-B687-D3042F79369B}" destId="{8B2B912C-E711-44E0-814F-263D81CB490D}" srcOrd="0" destOrd="0" presId="urn:microsoft.com/office/officeart/2005/8/layout/vList2"/>
    <dgm:cxn modelId="{165D13EA-FCE9-4009-BC69-07382B71D846}" srcId="{F4F67141-3F75-49D7-B687-D3042F79369B}" destId="{852BBAF9-1931-4280-9E6C-9BDAEE26532E}" srcOrd="0" destOrd="0" parTransId="{970B4C60-D65B-4E70-AD1C-1D801DAD2567}" sibTransId="{C78048ED-7490-414C-BC33-A9F81DDAD6EC}"/>
    <dgm:cxn modelId="{A06D76D1-DA81-42E7-AFDE-83CD8771633E}" type="presParOf" srcId="{8B2B912C-E711-44E0-814F-263D81CB490D}" destId="{A0BB3020-9549-4461-9432-D007D739A2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474F2D-C8B1-42E4-97F2-1BAD8CD12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EB9356D6-CC11-4740-AC05-266E2DE853EA}">
      <dgm:prSet/>
      <dgm:spPr/>
      <dgm:t>
        <a:bodyPr/>
        <a:lstStyle/>
        <a:p>
          <a:r>
            <a:rPr lang="en-RW" b="0" i="0"/>
            <a:t>USING TYPE 3</a:t>
          </a:r>
          <a:endParaRPr lang="en-RW"/>
        </a:p>
      </dgm:t>
    </dgm:pt>
    <dgm:pt modelId="{F742FA5F-62A3-480F-9ABC-34A40567649E}" type="parTrans" cxnId="{06C14CCC-9189-4C15-A73F-9F2D05852027}">
      <dgm:prSet/>
      <dgm:spPr/>
      <dgm:t>
        <a:bodyPr/>
        <a:lstStyle/>
        <a:p>
          <a:endParaRPr lang="en-RW"/>
        </a:p>
      </dgm:t>
    </dgm:pt>
    <dgm:pt modelId="{125EBDBC-DE9D-4453-BE47-029EC059C472}" type="sibTrans" cxnId="{06C14CCC-9189-4C15-A73F-9F2D05852027}">
      <dgm:prSet/>
      <dgm:spPr/>
      <dgm:t>
        <a:bodyPr/>
        <a:lstStyle/>
        <a:p>
          <a:endParaRPr lang="en-RW"/>
        </a:p>
      </dgm:t>
    </dgm:pt>
    <dgm:pt modelId="{3FB236EA-5AD2-4CEA-A4AF-2A1E11A88AAF}" type="pres">
      <dgm:prSet presAssocID="{1A474F2D-C8B1-42E4-97F2-1BAD8CD12E2C}" presName="linear" presStyleCnt="0">
        <dgm:presLayoutVars>
          <dgm:animLvl val="lvl"/>
          <dgm:resizeHandles val="exact"/>
        </dgm:presLayoutVars>
      </dgm:prSet>
      <dgm:spPr/>
    </dgm:pt>
    <dgm:pt modelId="{B6ED2A78-6A67-4A7C-B508-FBFC5F09E43B}" type="pres">
      <dgm:prSet presAssocID="{EB9356D6-CC11-4740-AC05-266E2DE853E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6C14CCC-9189-4C15-A73F-9F2D05852027}" srcId="{1A474F2D-C8B1-42E4-97F2-1BAD8CD12E2C}" destId="{EB9356D6-CC11-4740-AC05-266E2DE853EA}" srcOrd="0" destOrd="0" parTransId="{F742FA5F-62A3-480F-9ABC-34A40567649E}" sibTransId="{125EBDBC-DE9D-4453-BE47-029EC059C472}"/>
    <dgm:cxn modelId="{5F3926D7-C47C-4AB5-BE59-1860F3DF718C}" type="presOf" srcId="{EB9356D6-CC11-4740-AC05-266E2DE853EA}" destId="{B6ED2A78-6A67-4A7C-B508-FBFC5F09E43B}" srcOrd="0" destOrd="0" presId="urn:microsoft.com/office/officeart/2005/8/layout/vList2"/>
    <dgm:cxn modelId="{03959FE7-35B2-4F5F-BE37-1A22D22DCEC7}" type="presOf" srcId="{1A474F2D-C8B1-42E4-97F2-1BAD8CD12E2C}" destId="{3FB236EA-5AD2-4CEA-A4AF-2A1E11A88AAF}" srcOrd="0" destOrd="0" presId="urn:microsoft.com/office/officeart/2005/8/layout/vList2"/>
    <dgm:cxn modelId="{6E4432BD-1376-4A61-B895-29CD41987556}" type="presParOf" srcId="{3FB236EA-5AD2-4CEA-A4AF-2A1E11A88AAF}" destId="{B6ED2A78-6A67-4A7C-B508-FBFC5F09E4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989749-3A2E-402D-A594-834FACFF83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8D889FDE-0EBA-4AD9-9C30-2EF0186408AF}">
      <dgm:prSet/>
      <dgm:spPr/>
      <dgm:t>
        <a:bodyPr/>
        <a:lstStyle/>
        <a:p>
          <a:r>
            <a:rPr lang="it-IT" b="0" i="0"/>
            <a:t>If not, unless, in case</a:t>
          </a:r>
          <a:endParaRPr lang="en-RW"/>
        </a:p>
      </dgm:t>
    </dgm:pt>
    <dgm:pt modelId="{E024EF81-EA37-4543-9EA8-7E18143B4FC8}" type="parTrans" cxnId="{B34F496C-0308-485E-B425-7BFE99CB07FB}">
      <dgm:prSet/>
      <dgm:spPr/>
      <dgm:t>
        <a:bodyPr/>
        <a:lstStyle/>
        <a:p>
          <a:endParaRPr lang="en-RW"/>
        </a:p>
      </dgm:t>
    </dgm:pt>
    <dgm:pt modelId="{46DA7FBE-2725-4688-A846-D7011D36A668}" type="sibTrans" cxnId="{B34F496C-0308-485E-B425-7BFE99CB07FB}">
      <dgm:prSet/>
      <dgm:spPr/>
      <dgm:t>
        <a:bodyPr/>
        <a:lstStyle/>
        <a:p>
          <a:endParaRPr lang="en-RW"/>
        </a:p>
      </dgm:t>
    </dgm:pt>
    <dgm:pt modelId="{F6E02290-32A0-4FFD-9318-EFCAD72A0971}" type="pres">
      <dgm:prSet presAssocID="{0B989749-3A2E-402D-A594-834FACFF8318}" presName="linear" presStyleCnt="0">
        <dgm:presLayoutVars>
          <dgm:animLvl val="lvl"/>
          <dgm:resizeHandles val="exact"/>
        </dgm:presLayoutVars>
      </dgm:prSet>
      <dgm:spPr/>
    </dgm:pt>
    <dgm:pt modelId="{A6F56AEC-486F-4D75-9175-B4316EC5A656}" type="pres">
      <dgm:prSet presAssocID="{8D889FDE-0EBA-4AD9-9C30-2EF0186408A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34F496C-0308-485E-B425-7BFE99CB07FB}" srcId="{0B989749-3A2E-402D-A594-834FACFF8318}" destId="{8D889FDE-0EBA-4AD9-9C30-2EF0186408AF}" srcOrd="0" destOrd="0" parTransId="{E024EF81-EA37-4543-9EA8-7E18143B4FC8}" sibTransId="{46DA7FBE-2725-4688-A846-D7011D36A668}"/>
    <dgm:cxn modelId="{34274593-9CC8-4F35-8476-3135960DA7F0}" type="presOf" srcId="{0B989749-3A2E-402D-A594-834FACFF8318}" destId="{F6E02290-32A0-4FFD-9318-EFCAD72A0971}" srcOrd="0" destOrd="0" presId="urn:microsoft.com/office/officeart/2005/8/layout/vList2"/>
    <dgm:cxn modelId="{E82D04E8-9F93-4E92-9DD9-1B761FBA9902}" type="presOf" srcId="{8D889FDE-0EBA-4AD9-9C30-2EF0186408AF}" destId="{A6F56AEC-486F-4D75-9175-B4316EC5A656}" srcOrd="0" destOrd="0" presId="urn:microsoft.com/office/officeart/2005/8/layout/vList2"/>
    <dgm:cxn modelId="{BB0A57AA-93AC-47D8-A9D1-1DA4F963D362}" type="presParOf" srcId="{F6E02290-32A0-4FFD-9318-EFCAD72A0971}" destId="{A6F56AEC-486F-4D75-9175-B4316EC5A6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3DC1B6-276B-4F83-81E8-3E7A14B89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RW"/>
        </a:p>
      </dgm:t>
    </dgm:pt>
    <dgm:pt modelId="{A1FF0E76-777F-4A36-A65C-877E5A9F6828}">
      <dgm:prSet/>
      <dgm:spPr/>
      <dgm:t>
        <a:bodyPr/>
        <a:lstStyle/>
        <a:p>
          <a:pPr algn="ctr"/>
          <a:r>
            <a:rPr lang="it-IT" b="0" i="0" dirty="0"/>
            <a:t>ALTERNATIVES TO IF</a:t>
          </a:r>
          <a:endParaRPr lang="en-RW" dirty="0"/>
        </a:p>
      </dgm:t>
    </dgm:pt>
    <dgm:pt modelId="{B3BFD6D4-7DC1-4CB3-8DF3-FE7974E920D3}" type="parTrans" cxnId="{DD68FF18-A2CC-4077-878E-81F0103A6AD8}">
      <dgm:prSet/>
      <dgm:spPr/>
      <dgm:t>
        <a:bodyPr/>
        <a:lstStyle/>
        <a:p>
          <a:endParaRPr lang="en-RW"/>
        </a:p>
      </dgm:t>
    </dgm:pt>
    <dgm:pt modelId="{8BC5BC43-A459-4777-8CBD-527A0C1F1089}" type="sibTrans" cxnId="{DD68FF18-A2CC-4077-878E-81F0103A6AD8}">
      <dgm:prSet/>
      <dgm:spPr/>
      <dgm:t>
        <a:bodyPr/>
        <a:lstStyle/>
        <a:p>
          <a:endParaRPr lang="en-RW"/>
        </a:p>
      </dgm:t>
    </dgm:pt>
    <dgm:pt modelId="{3C6E39B5-FD48-4869-8330-66BC1D5925AB}" type="pres">
      <dgm:prSet presAssocID="{613DC1B6-276B-4F83-81E8-3E7A14B8922B}" presName="linear" presStyleCnt="0">
        <dgm:presLayoutVars>
          <dgm:animLvl val="lvl"/>
          <dgm:resizeHandles val="exact"/>
        </dgm:presLayoutVars>
      </dgm:prSet>
      <dgm:spPr/>
    </dgm:pt>
    <dgm:pt modelId="{288D2AB8-5DD3-466B-8391-31600146073E}" type="pres">
      <dgm:prSet presAssocID="{A1FF0E76-777F-4A36-A65C-877E5A9F682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D68FF18-A2CC-4077-878E-81F0103A6AD8}" srcId="{613DC1B6-276B-4F83-81E8-3E7A14B8922B}" destId="{A1FF0E76-777F-4A36-A65C-877E5A9F6828}" srcOrd="0" destOrd="0" parTransId="{B3BFD6D4-7DC1-4CB3-8DF3-FE7974E920D3}" sibTransId="{8BC5BC43-A459-4777-8CBD-527A0C1F1089}"/>
    <dgm:cxn modelId="{EF97FB5E-1ADF-42FC-AF18-8D1ECD63A92D}" type="presOf" srcId="{613DC1B6-276B-4F83-81E8-3E7A14B8922B}" destId="{3C6E39B5-FD48-4869-8330-66BC1D5925AB}" srcOrd="0" destOrd="0" presId="urn:microsoft.com/office/officeart/2005/8/layout/vList2"/>
    <dgm:cxn modelId="{0CC3E076-55C4-47E9-BA4E-5224D7B6281D}" type="presOf" srcId="{A1FF0E76-777F-4A36-A65C-877E5A9F6828}" destId="{288D2AB8-5DD3-466B-8391-31600146073E}" srcOrd="0" destOrd="0" presId="urn:microsoft.com/office/officeart/2005/8/layout/vList2"/>
    <dgm:cxn modelId="{28480A42-B9B2-42C5-A6FD-F4FD8CFCB133}" type="presParOf" srcId="{3C6E39B5-FD48-4869-8330-66BC1D5925AB}" destId="{288D2AB8-5DD3-466B-8391-3160014607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098C61-DDEE-442E-803B-864B19EF3A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2D41B177-3ECC-49E3-B799-D9DC73886A2B}">
      <dgm:prSet/>
      <dgm:spPr/>
      <dgm:t>
        <a:bodyPr/>
        <a:lstStyle/>
        <a:p>
          <a:r>
            <a:rPr lang="it-IT" b="0" i="0"/>
            <a:t>WHETHER OR NOT/EVEN IF</a:t>
          </a:r>
          <a:endParaRPr lang="en-RW"/>
        </a:p>
      </dgm:t>
    </dgm:pt>
    <dgm:pt modelId="{A7C5C1FF-2079-4557-9181-AB936D6C03DF}" type="parTrans" cxnId="{2D175F61-0504-4088-8198-3D82FA16AC05}">
      <dgm:prSet/>
      <dgm:spPr/>
      <dgm:t>
        <a:bodyPr/>
        <a:lstStyle/>
        <a:p>
          <a:endParaRPr lang="en-RW"/>
        </a:p>
      </dgm:t>
    </dgm:pt>
    <dgm:pt modelId="{7296D136-2CFF-482E-9ACC-507CA6925C1D}" type="sibTrans" cxnId="{2D175F61-0504-4088-8198-3D82FA16AC05}">
      <dgm:prSet/>
      <dgm:spPr/>
      <dgm:t>
        <a:bodyPr/>
        <a:lstStyle/>
        <a:p>
          <a:endParaRPr lang="en-RW"/>
        </a:p>
      </dgm:t>
    </dgm:pt>
    <dgm:pt modelId="{B6AD6B69-A877-44DA-90B8-89C663D55C52}" type="pres">
      <dgm:prSet presAssocID="{B9098C61-DDEE-442E-803B-864B19EF3A9C}" presName="linear" presStyleCnt="0">
        <dgm:presLayoutVars>
          <dgm:animLvl val="lvl"/>
          <dgm:resizeHandles val="exact"/>
        </dgm:presLayoutVars>
      </dgm:prSet>
      <dgm:spPr/>
    </dgm:pt>
    <dgm:pt modelId="{A7163D60-0E8F-4DFA-AE03-73E7990E436F}" type="pres">
      <dgm:prSet presAssocID="{2D41B177-3ECC-49E3-B799-D9DC73886A2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D175F61-0504-4088-8198-3D82FA16AC05}" srcId="{B9098C61-DDEE-442E-803B-864B19EF3A9C}" destId="{2D41B177-3ECC-49E3-B799-D9DC73886A2B}" srcOrd="0" destOrd="0" parTransId="{A7C5C1FF-2079-4557-9181-AB936D6C03DF}" sibTransId="{7296D136-2CFF-482E-9ACC-507CA6925C1D}"/>
    <dgm:cxn modelId="{A86796CB-97C2-47F8-984B-0FE75E22C130}" type="presOf" srcId="{B9098C61-DDEE-442E-803B-864B19EF3A9C}" destId="{B6AD6B69-A877-44DA-90B8-89C663D55C52}" srcOrd="0" destOrd="0" presId="urn:microsoft.com/office/officeart/2005/8/layout/vList2"/>
    <dgm:cxn modelId="{5B5440F6-0ABC-4BA3-89EB-F133F1A1BD18}" type="presOf" srcId="{2D41B177-3ECC-49E3-B799-D9DC73886A2B}" destId="{A7163D60-0E8F-4DFA-AE03-73E7990E436F}" srcOrd="0" destOrd="0" presId="urn:microsoft.com/office/officeart/2005/8/layout/vList2"/>
    <dgm:cxn modelId="{03D2054A-1B73-4E99-B9D5-E754DCD12459}" type="presParOf" srcId="{B6AD6B69-A877-44DA-90B8-89C663D55C52}" destId="{A7163D60-0E8F-4DFA-AE03-73E7990E43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AE57E6-BC63-4EBE-9F8C-E7B8A4882C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RW"/>
        </a:p>
      </dgm:t>
    </dgm:pt>
    <dgm:pt modelId="{E4BD3D60-5995-4F7B-A0C3-FC4B5888369A}">
      <dgm:prSet custT="1"/>
      <dgm:spPr/>
      <dgm:t>
        <a:bodyPr/>
        <a:lstStyle/>
        <a:p>
          <a:pPr algn="ctr"/>
          <a:r>
            <a:rPr lang="it-IT" sz="3200" b="0" i="0" dirty="0"/>
            <a:t>DIFFERENT TYPES OF INVERSION</a:t>
          </a:r>
          <a:endParaRPr lang="en-RW" sz="3200" dirty="0"/>
        </a:p>
      </dgm:t>
    </dgm:pt>
    <dgm:pt modelId="{2225A4A6-50AD-4796-8213-FE4B70614AC5}" type="parTrans" cxnId="{473F71D1-093E-4790-A1EA-7DF605C56994}">
      <dgm:prSet/>
      <dgm:spPr/>
      <dgm:t>
        <a:bodyPr/>
        <a:lstStyle/>
        <a:p>
          <a:endParaRPr lang="en-RW"/>
        </a:p>
      </dgm:t>
    </dgm:pt>
    <dgm:pt modelId="{0A4AF352-4724-4BB9-9CB9-C8FDBE23AEC5}" type="sibTrans" cxnId="{473F71D1-093E-4790-A1EA-7DF605C56994}">
      <dgm:prSet/>
      <dgm:spPr/>
      <dgm:t>
        <a:bodyPr/>
        <a:lstStyle/>
        <a:p>
          <a:endParaRPr lang="en-RW"/>
        </a:p>
      </dgm:t>
    </dgm:pt>
    <dgm:pt modelId="{B69BBC5B-1ACF-458B-933D-1E91CEB76266}" type="pres">
      <dgm:prSet presAssocID="{1AAE57E6-BC63-4EBE-9F8C-E7B8A4882C91}" presName="linear" presStyleCnt="0">
        <dgm:presLayoutVars>
          <dgm:animLvl val="lvl"/>
          <dgm:resizeHandles val="exact"/>
        </dgm:presLayoutVars>
      </dgm:prSet>
      <dgm:spPr/>
    </dgm:pt>
    <dgm:pt modelId="{7B87FC2E-AC75-475C-B595-94ED91D85D1C}" type="pres">
      <dgm:prSet presAssocID="{E4BD3D60-5995-4F7B-A0C3-FC4B5888369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AABA590-F929-4172-BE2C-ACA1A55F09D9}" type="presOf" srcId="{E4BD3D60-5995-4F7B-A0C3-FC4B5888369A}" destId="{7B87FC2E-AC75-475C-B595-94ED91D85D1C}" srcOrd="0" destOrd="0" presId="urn:microsoft.com/office/officeart/2005/8/layout/vList2"/>
    <dgm:cxn modelId="{C8023BB3-236E-477A-A142-5592A7F06AAA}" type="presOf" srcId="{1AAE57E6-BC63-4EBE-9F8C-E7B8A4882C91}" destId="{B69BBC5B-1ACF-458B-933D-1E91CEB76266}" srcOrd="0" destOrd="0" presId="urn:microsoft.com/office/officeart/2005/8/layout/vList2"/>
    <dgm:cxn modelId="{473F71D1-093E-4790-A1EA-7DF605C56994}" srcId="{1AAE57E6-BC63-4EBE-9F8C-E7B8A4882C91}" destId="{E4BD3D60-5995-4F7B-A0C3-FC4B5888369A}" srcOrd="0" destOrd="0" parTransId="{2225A4A6-50AD-4796-8213-FE4B70614AC5}" sibTransId="{0A4AF352-4724-4BB9-9CB9-C8FDBE23AEC5}"/>
    <dgm:cxn modelId="{2283004A-F4AD-4043-A496-DAAD95761196}" type="presParOf" srcId="{B69BBC5B-1ACF-458B-933D-1E91CEB76266}" destId="{7B87FC2E-AC75-475C-B595-94ED91D85D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FF169BD-71FF-4948-BF10-96F79BFAF0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RW"/>
        </a:p>
      </dgm:t>
    </dgm:pt>
    <dgm:pt modelId="{DE92C8CA-64C1-47C1-80A4-39F7FBEFC7E0}">
      <dgm:prSet/>
      <dgm:spPr/>
      <dgm:t>
        <a:bodyPr/>
        <a:lstStyle/>
        <a:p>
          <a:r>
            <a:rPr lang="it-IT" b="0" i="0" dirty="0"/>
            <a:t>INVERSIONS: </a:t>
          </a:r>
          <a:r>
            <a:rPr lang="en-US" b="0" i="0" dirty="0"/>
            <a:t>had we arrived - were we to announce</a:t>
          </a:r>
          <a:br>
            <a:rPr lang="en-US" b="0" i="0" dirty="0"/>
          </a:br>
          <a:br>
            <a:rPr lang="en-US" b="0" i="0" dirty="0"/>
          </a:br>
          <a:endParaRPr lang="en-RW" dirty="0"/>
        </a:p>
      </dgm:t>
    </dgm:pt>
    <dgm:pt modelId="{05118EE8-8C55-4247-8A4E-32BDD37F4D9C}" type="parTrans" cxnId="{1B766F2B-B352-496C-90C6-FC9328F15EC2}">
      <dgm:prSet/>
      <dgm:spPr/>
      <dgm:t>
        <a:bodyPr/>
        <a:lstStyle/>
        <a:p>
          <a:endParaRPr lang="en-RW"/>
        </a:p>
      </dgm:t>
    </dgm:pt>
    <dgm:pt modelId="{8A3E97EC-A465-4C94-9DA2-506776BD2F5D}" type="sibTrans" cxnId="{1B766F2B-B352-496C-90C6-FC9328F15EC2}">
      <dgm:prSet/>
      <dgm:spPr/>
      <dgm:t>
        <a:bodyPr/>
        <a:lstStyle/>
        <a:p>
          <a:endParaRPr lang="en-RW"/>
        </a:p>
      </dgm:t>
    </dgm:pt>
    <dgm:pt modelId="{3B59DA74-2FDE-4772-AEC6-5CDB89909F06}" type="pres">
      <dgm:prSet presAssocID="{BFF169BD-71FF-4948-BF10-96F79BFAF0EA}" presName="linear" presStyleCnt="0">
        <dgm:presLayoutVars>
          <dgm:animLvl val="lvl"/>
          <dgm:resizeHandles val="exact"/>
        </dgm:presLayoutVars>
      </dgm:prSet>
      <dgm:spPr/>
    </dgm:pt>
    <dgm:pt modelId="{E78A3113-AC38-45CF-BA31-80469035A8FE}" type="pres">
      <dgm:prSet presAssocID="{DE92C8CA-64C1-47C1-80A4-39F7FBEFC7E0}" presName="parentText" presStyleLbl="node1" presStyleIdx="0" presStyleCnt="1" custScaleY="58919" custLinFactNeighborX="-608" custLinFactNeighborY="-23237">
        <dgm:presLayoutVars>
          <dgm:chMax val="0"/>
          <dgm:bulletEnabled val="1"/>
        </dgm:presLayoutVars>
      </dgm:prSet>
      <dgm:spPr/>
    </dgm:pt>
  </dgm:ptLst>
  <dgm:cxnLst>
    <dgm:cxn modelId="{1B766F2B-B352-496C-90C6-FC9328F15EC2}" srcId="{BFF169BD-71FF-4948-BF10-96F79BFAF0EA}" destId="{DE92C8CA-64C1-47C1-80A4-39F7FBEFC7E0}" srcOrd="0" destOrd="0" parTransId="{05118EE8-8C55-4247-8A4E-32BDD37F4D9C}" sibTransId="{8A3E97EC-A465-4C94-9DA2-506776BD2F5D}"/>
    <dgm:cxn modelId="{5B98EC4A-0F11-4B05-B83A-1707A33447E7}" type="presOf" srcId="{DE92C8CA-64C1-47C1-80A4-39F7FBEFC7E0}" destId="{E78A3113-AC38-45CF-BA31-80469035A8FE}" srcOrd="0" destOrd="0" presId="urn:microsoft.com/office/officeart/2005/8/layout/vList2"/>
    <dgm:cxn modelId="{777B2E85-39BA-4344-BFEC-DF0607243C4C}" type="presOf" srcId="{BFF169BD-71FF-4948-BF10-96F79BFAF0EA}" destId="{3B59DA74-2FDE-4772-AEC6-5CDB89909F06}" srcOrd="0" destOrd="0" presId="urn:microsoft.com/office/officeart/2005/8/layout/vList2"/>
    <dgm:cxn modelId="{0A304BA2-F674-4CE2-8B8A-AC51CBC45013}" type="presParOf" srcId="{3B59DA74-2FDE-4772-AEC6-5CDB89909F06}" destId="{E78A3113-AC38-45CF-BA31-80469035A8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3447551-C446-4CE1-8635-49A8FEBC4F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RW"/>
        </a:p>
      </dgm:t>
    </dgm:pt>
    <dgm:pt modelId="{E26170B4-DF75-4F2B-9AD2-1ED4A6A95E07}">
      <dgm:prSet/>
      <dgm:spPr/>
      <dgm:t>
        <a:bodyPr/>
        <a:lstStyle/>
        <a:p>
          <a:r>
            <a:rPr lang="it-IT" b="0" i="0" dirty="0"/>
            <a:t>Mixed </a:t>
          </a:r>
          <a:r>
            <a:rPr lang="it-IT" b="0" i="0" dirty="0" err="1"/>
            <a:t>conditionals</a:t>
          </a:r>
          <a:r>
            <a:rPr lang="it-IT" b="0" i="0" dirty="0"/>
            <a:t>: examples</a:t>
          </a:r>
          <a:endParaRPr lang="en-RW" dirty="0"/>
        </a:p>
      </dgm:t>
    </dgm:pt>
    <dgm:pt modelId="{5F3319E7-532E-4A22-B497-AF2553D188BC}" type="parTrans" cxnId="{D57FDCD3-D9B8-4A85-96CD-4408113FE8F8}">
      <dgm:prSet/>
      <dgm:spPr/>
      <dgm:t>
        <a:bodyPr/>
        <a:lstStyle/>
        <a:p>
          <a:endParaRPr lang="en-RW"/>
        </a:p>
      </dgm:t>
    </dgm:pt>
    <dgm:pt modelId="{0E965F63-7485-4AA2-B523-49642403C5BC}" type="sibTrans" cxnId="{D57FDCD3-D9B8-4A85-96CD-4408113FE8F8}">
      <dgm:prSet/>
      <dgm:spPr/>
      <dgm:t>
        <a:bodyPr/>
        <a:lstStyle/>
        <a:p>
          <a:endParaRPr lang="en-RW"/>
        </a:p>
      </dgm:t>
    </dgm:pt>
    <dgm:pt modelId="{36D0D8C0-5C35-45B7-9899-2F1E5536DB74}" type="pres">
      <dgm:prSet presAssocID="{13447551-C446-4CE1-8635-49A8FEBC4F1E}" presName="linear" presStyleCnt="0">
        <dgm:presLayoutVars>
          <dgm:animLvl val="lvl"/>
          <dgm:resizeHandles val="exact"/>
        </dgm:presLayoutVars>
      </dgm:prSet>
      <dgm:spPr/>
    </dgm:pt>
    <dgm:pt modelId="{C463B27B-74A0-4DE1-9A33-FC89F5E7BC95}" type="pres">
      <dgm:prSet presAssocID="{E26170B4-DF75-4F2B-9AD2-1ED4A6A95E0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AB17582-E846-473B-8714-5E3672F48430}" type="presOf" srcId="{E26170B4-DF75-4F2B-9AD2-1ED4A6A95E07}" destId="{C463B27B-74A0-4DE1-9A33-FC89F5E7BC95}" srcOrd="0" destOrd="0" presId="urn:microsoft.com/office/officeart/2005/8/layout/vList2"/>
    <dgm:cxn modelId="{D3552996-FB5F-4717-B84D-0008281B1AC8}" type="presOf" srcId="{13447551-C446-4CE1-8635-49A8FEBC4F1E}" destId="{36D0D8C0-5C35-45B7-9899-2F1E5536DB74}" srcOrd="0" destOrd="0" presId="urn:microsoft.com/office/officeart/2005/8/layout/vList2"/>
    <dgm:cxn modelId="{D57FDCD3-D9B8-4A85-96CD-4408113FE8F8}" srcId="{13447551-C446-4CE1-8635-49A8FEBC4F1E}" destId="{E26170B4-DF75-4F2B-9AD2-1ED4A6A95E07}" srcOrd="0" destOrd="0" parTransId="{5F3319E7-532E-4A22-B497-AF2553D188BC}" sibTransId="{0E965F63-7485-4AA2-B523-49642403C5BC}"/>
    <dgm:cxn modelId="{0DA483A1-FEDD-44BE-B894-8E2EC9888B96}" type="presParOf" srcId="{36D0D8C0-5C35-45B7-9899-2F1E5536DB74}" destId="{C463B27B-74A0-4DE1-9A33-FC89F5E7BC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2F423D-BA2A-4EA3-BFE8-0391E617E1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E0C1E868-0A93-472D-BC3C-1964057E73A0}">
      <dgm:prSet/>
      <dgm:spPr/>
      <dgm:t>
        <a:bodyPr/>
        <a:lstStyle/>
        <a:p>
          <a:r>
            <a:rPr lang="en-RW" b="0" i="0"/>
            <a:t>I WISH </a:t>
          </a:r>
          <a:r>
            <a:rPr lang="it-IT" b="0" i="0"/>
            <a:t>….</a:t>
          </a:r>
          <a:endParaRPr lang="en-RW"/>
        </a:p>
      </dgm:t>
    </dgm:pt>
    <dgm:pt modelId="{E724CBC9-4A87-483A-9DE3-6BE112642B44}" type="parTrans" cxnId="{65C68F54-743F-48FF-AB62-0AABF7B32BDC}">
      <dgm:prSet/>
      <dgm:spPr/>
      <dgm:t>
        <a:bodyPr/>
        <a:lstStyle/>
        <a:p>
          <a:endParaRPr lang="en-RW"/>
        </a:p>
      </dgm:t>
    </dgm:pt>
    <dgm:pt modelId="{AD2A048E-55AA-4841-87A9-DF99F09388DF}" type="sibTrans" cxnId="{65C68F54-743F-48FF-AB62-0AABF7B32BDC}">
      <dgm:prSet/>
      <dgm:spPr/>
      <dgm:t>
        <a:bodyPr/>
        <a:lstStyle/>
        <a:p>
          <a:endParaRPr lang="en-RW"/>
        </a:p>
      </dgm:t>
    </dgm:pt>
    <dgm:pt modelId="{C27F19A8-CB77-48B3-88D1-AAAF262A2B36}" type="pres">
      <dgm:prSet presAssocID="{572F423D-BA2A-4EA3-BFE8-0391E617E117}" presName="linear" presStyleCnt="0">
        <dgm:presLayoutVars>
          <dgm:animLvl val="lvl"/>
          <dgm:resizeHandles val="exact"/>
        </dgm:presLayoutVars>
      </dgm:prSet>
      <dgm:spPr/>
    </dgm:pt>
    <dgm:pt modelId="{78680CC9-09D5-4811-BD34-E4CEA594FF32}" type="pres">
      <dgm:prSet presAssocID="{E0C1E868-0A93-472D-BC3C-1964057E73A0}" presName="parentText" presStyleLbl="node1" presStyleIdx="0" presStyleCnt="1" custLinFactNeighborX="-839" custLinFactNeighborY="15716">
        <dgm:presLayoutVars>
          <dgm:chMax val="0"/>
          <dgm:bulletEnabled val="1"/>
        </dgm:presLayoutVars>
      </dgm:prSet>
      <dgm:spPr/>
    </dgm:pt>
  </dgm:ptLst>
  <dgm:cxnLst>
    <dgm:cxn modelId="{EED05262-6CCF-4663-87A8-BFC118A149E0}" type="presOf" srcId="{572F423D-BA2A-4EA3-BFE8-0391E617E117}" destId="{C27F19A8-CB77-48B3-88D1-AAAF262A2B36}" srcOrd="0" destOrd="0" presId="urn:microsoft.com/office/officeart/2005/8/layout/vList2"/>
    <dgm:cxn modelId="{65C68F54-743F-48FF-AB62-0AABF7B32BDC}" srcId="{572F423D-BA2A-4EA3-BFE8-0391E617E117}" destId="{E0C1E868-0A93-472D-BC3C-1964057E73A0}" srcOrd="0" destOrd="0" parTransId="{E724CBC9-4A87-483A-9DE3-6BE112642B44}" sibTransId="{AD2A048E-55AA-4841-87A9-DF99F09388DF}"/>
    <dgm:cxn modelId="{7B3D9FE9-5CF1-4FAF-8D53-4BB59F8ECBE8}" type="presOf" srcId="{E0C1E868-0A93-472D-BC3C-1964057E73A0}" destId="{78680CC9-09D5-4811-BD34-E4CEA594FF32}" srcOrd="0" destOrd="0" presId="urn:microsoft.com/office/officeart/2005/8/layout/vList2"/>
    <dgm:cxn modelId="{4F64CD1A-077A-4EB8-9E99-9DB711CEC635}" type="presParOf" srcId="{C27F19A8-CB77-48B3-88D1-AAAF262A2B36}" destId="{78680CC9-09D5-4811-BD34-E4CEA594FF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51711AB-29FD-483E-B6B7-5011E098EC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385A442B-9833-4085-BD13-9BFA9DC85444}">
      <dgm:prSet/>
      <dgm:spPr/>
      <dgm:t>
        <a:bodyPr/>
        <a:lstStyle/>
        <a:p>
          <a:r>
            <a:rPr lang="en-RW" b="0" i="0"/>
            <a:t>I WISH + PAST PERFECT</a:t>
          </a:r>
          <a:endParaRPr lang="en-RW"/>
        </a:p>
      </dgm:t>
    </dgm:pt>
    <dgm:pt modelId="{83D286BF-A209-4150-9949-1D466A4CAF61}" type="parTrans" cxnId="{23337EE7-33D3-4232-A84B-B416B79179F7}">
      <dgm:prSet/>
      <dgm:spPr/>
      <dgm:t>
        <a:bodyPr/>
        <a:lstStyle/>
        <a:p>
          <a:endParaRPr lang="en-RW"/>
        </a:p>
      </dgm:t>
    </dgm:pt>
    <dgm:pt modelId="{451FFD93-D47C-4B58-B389-A7D3D11B2E6C}" type="sibTrans" cxnId="{23337EE7-33D3-4232-A84B-B416B79179F7}">
      <dgm:prSet/>
      <dgm:spPr/>
      <dgm:t>
        <a:bodyPr/>
        <a:lstStyle/>
        <a:p>
          <a:endParaRPr lang="en-RW"/>
        </a:p>
      </dgm:t>
    </dgm:pt>
    <dgm:pt modelId="{37BBE350-F1B5-44C3-9C59-BF070A95F00E}" type="pres">
      <dgm:prSet presAssocID="{551711AB-29FD-483E-B6B7-5011E098EC6B}" presName="linear" presStyleCnt="0">
        <dgm:presLayoutVars>
          <dgm:animLvl val="lvl"/>
          <dgm:resizeHandles val="exact"/>
        </dgm:presLayoutVars>
      </dgm:prSet>
      <dgm:spPr/>
    </dgm:pt>
    <dgm:pt modelId="{B3569F9F-1DC2-41EA-8119-79281C44B074}" type="pres">
      <dgm:prSet presAssocID="{385A442B-9833-4085-BD13-9BFA9DC8544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67A0E77-EA69-42A5-B82E-E929B3F364A7}" type="presOf" srcId="{385A442B-9833-4085-BD13-9BFA9DC85444}" destId="{B3569F9F-1DC2-41EA-8119-79281C44B074}" srcOrd="0" destOrd="0" presId="urn:microsoft.com/office/officeart/2005/8/layout/vList2"/>
    <dgm:cxn modelId="{13E5C7C8-6DDF-4E14-ADA3-874760EF53B1}" type="presOf" srcId="{551711AB-29FD-483E-B6B7-5011E098EC6B}" destId="{37BBE350-F1B5-44C3-9C59-BF070A95F00E}" srcOrd="0" destOrd="0" presId="urn:microsoft.com/office/officeart/2005/8/layout/vList2"/>
    <dgm:cxn modelId="{23337EE7-33D3-4232-A84B-B416B79179F7}" srcId="{551711AB-29FD-483E-B6B7-5011E098EC6B}" destId="{385A442B-9833-4085-BD13-9BFA9DC85444}" srcOrd="0" destOrd="0" parTransId="{83D286BF-A209-4150-9949-1D466A4CAF61}" sibTransId="{451FFD93-D47C-4B58-B389-A7D3D11B2E6C}"/>
    <dgm:cxn modelId="{8DDE63F9-48FE-4C9F-957F-CFE794C8E80E}" type="presParOf" srcId="{37BBE350-F1B5-44C3-9C59-BF070A95F00E}" destId="{B3569F9F-1DC2-41EA-8119-79281C44B0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F9741-1959-40C8-A7EA-6CEFF436F9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D0273042-B784-4F04-ABAF-9FA639438A26}">
      <dgm:prSet/>
      <dgm:spPr/>
      <dgm:t>
        <a:bodyPr/>
        <a:lstStyle/>
        <a:p>
          <a:r>
            <a:rPr lang="en-RW"/>
            <a:t>First Conditional</a:t>
          </a:r>
        </a:p>
      </dgm:t>
    </dgm:pt>
    <dgm:pt modelId="{611F11DE-5734-49A0-88B9-F9B52CF1C01A}" type="parTrans" cxnId="{BBE87929-14BC-4BB2-BFD6-2EA54A4D1CA3}">
      <dgm:prSet/>
      <dgm:spPr/>
      <dgm:t>
        <a:bodyPr/>
        <a:lstStyle/>
        <a:p>
          <a:endParaRPr lang="en-RW"/>
        </a:p>
      </dgm:t>
    </dgm:pt>
    <dgm:pt modelId="{46BCD845-BE94-44D7-BACB-8D8C509FFF65}" type="sibTrans" cxnId="{BBE87929-14BC-4BB2-BFD6-2EA54A4D1CA3}">
      <dgm:prSet/>
      <dgm:spPr/>
      <dgm:t>
        <a:bodyPr/>
        <a:lstStyle/>
        <a:p>
          <a:endParaRPr lang="en-RW"/>
        </a:p>
      </dgm:t>
    </dgm:pt>
    <dgm:pt modelId="{97C793DD-0A24-4C08-AF61-99C5999E0B27}" type="pres">
      <dgm:prSet presAssocID="{5BBF9741-1959-40C8-A7EA-6CEFF436F9D8}" presName="linear" presStyleCnt="0">
        <dgm:presLayoutVars>
          <dgm:animLvl val="lvl"/>
          <dgm:resizeHandles val="exact"/>
        </dgm:presLayoutVars>
      </dgm:prSet>
      <dgm:spPr/>
    </dgm:pt>
    <dgm:pt modelId="{3B84ED63-01FB-4DAE-86F5-D51C6290702C}" type="pres">
      <dgm:prSet presAssocID="{D0273042-B784-4F04-ABAF-9FA639438A2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B547D03-425A-4D01-8824-69B2D3258903}" type="presOf" srcId="{D0273042-B784-4F04-ABAF-9FA639438A26}" destId="{3B84ED63-01FB-4DAE-86F5-D51C6290702C}" srcOrd="0" destOrd="0" presId="urn:microsoft.com/office/officeart/2005/8/layout/vList2"/>
    <dgm:cxn modelId="{BBE87929-14BC-4BB2-BFD6-2EA54A4D1CA3}" srcId="{5BBF9741-1959-40C8-A7EA-6CEFF436F9D8}" destId="{D0273042-B784-4F04-ABAF-9FA639438A26}" srcOrd="0" destOrd="0" parTransId="{611F11DE-5734-49A0-88B9-F9B52CF1C01A}" sibTransId="{46BCD845-BE94-44D7-BACB-8D8C509FFF65}"/>
    <dgm:cxn modelId="{91047E3A-6599-43A0-B638-9DF1AADD7AB3}" type="presOf" srcId="{5BBF9741-1959-40C8-A7EA-6CEFF436F9D8}" destId="{97C793DD-0A24-4C08-AF61-99C5999E0B27}" srcOrd="0" destOrd="0" presId="urn:microsoft.com/office/officeart/2005/8/layout/vList2"/>
    <dgm:cxn modelId="{5F6AC0D6-0B59-47C4-B3CC-D52327C562ED}" type="presParOf" srcId="{97C793DD-0A24-4C08-AF61-99C5999E0B27}" destId="{3B84ED63-01FB-4DAE-86F5-D51C629070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39D33AA-0D84-4E3E-83AE-EF5A5301FC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4DDC81D0-4284-4E54-99B7-AA857F81BF92}">
      <dgm:prSet/>
      <dgm:spPr/>
      <dgm:t>
        <a:bodyPr/>
        <a:lstStyle/>
        <a:p>
          <a:r>
            <a:rPr lang="en-RW" b="0" i="0"/>
            <a:t>I WISH + WOULD</a:t>
          </a:r>
          <a:endParaRPr lang="en-RW"/>
        </a:p>
      </dgm:t>
    </dgm:pt>
    <dgm:pt modelId="{A7516BC6-F977-458D-95A1-37A0868A7323}" type="parTrans" cxnId="{10329CE5-75C7-4F38-809F-66F54671BEDC}">
      <dgm:prSet/>
      <dgm:spPr/>
      <dgm:t>
        <a:bodyPr/>
        <a:lstStyle/>
        <a:p>
          <a:endParaRPr lang="en-RW"/>
        </a:p>
      </dgm:t>
    </dgm:pt>
    <dgm:pt modelId="{0D033E1E-0477-4DF6-AD40-A3B19C1C9881}" type="sibTrans" cxnId="{10329CE5-75C7-4F38-809F-66F54671BEDC}">
      <dgm:prSet/>
      <dgm:spPr/>
      <dgm:t>
        <a:bodyPr/>
        <a:lstStyle/>
        <a:p>
          <a:endParaRPr lang="en-RW"/>
        </a:p>
      </dgm:t>
    </dgm:pt>
    <dgm:pt modelId="{71ECF776-5052-4E53-A088-7549EF8ABDB6}" type="pres">
      <dgm:prSet presAssocID="{239D33AA-0D84-4E3E-83AE-EF5A5301FC6F}" presName="linear" presStyleCnt="0">
        <dgm:presLayoutVars>
          <dgm:animLvl val="lvl"/>
          <dgm:resizeHandles val="exact"/>
        </dgm:presLayoutVars>
      </dgm:prSet>
      <dgm:spPr/>
    </dgm:pt>
    <dgm:pt modelId="{091C5928-34EA-496D-A1C0-9DB49E88FA62}" type="pres">
      <dgm:prSet presAssocID="{4DDC81D0-4284-4E54-99B7-AA857F81BF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A90DEB8-3ADC-432E-B42B-8B0B533C954C}" type="presOf" srcId="{4DDC81D0-4284-4E54-99B7-AA857F81BF92}" destId="{091C5928-34EA-496D-A1C0-9DB49E88FA62}" srcOrd="0" destOrd="0" presId="urn:microsoft.com/office/officeart/2005/8/layout/vList2"/>
    <dgm:cxn modelId="{024188D4-ED05-4A71-B661-0A97FDC77B73}" type="presOf" srcId="{239D33AA-0D84-4E3E-83AE-EF5A5301FC6F}" destId="{71ECF776-5052-4E53-A088-7549EF8ABDB6}" srcOrd="0" destOrd="0" presId="urn:microsoft.com/office/officeart/2005/8/layout/vList2"/>
    <dgm:cxn modelId="{10329CE5-75C7-4F38-809F-66F54671BEDC}" srcId="{239D33AA-0D84-4E3E-83AE-EF5A5301FC6F}" destId="{4DDC81D0-4284-4E54-99B7-AA857F81BF92}" srcOrd="0" destOrd="0" parTransId="{A7516BC6-F977-458D-95A1-37A0868A7323}" sibTransId="{0D033E1E-0477-4DF6-AD40-A3B19C1C9881}"/>
    <dgm:cxn modelId="{39BE3393-08BB-4F63-A488-7980EC1672ED}" type="presParOf" srcId="{71ECF776-5052-4E53-A088-7549EF8ABDB6}" destId="{091C5928-34EA-496D-A1C0-9DB49E88FA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2B3D524-3E27-4878-8F66-EDFD26BC9A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82499A94-AE14-481D-9D36-04231E01F7AA}">
      <dgm:prSet/>
      <dgm:spPr/>
      <dgm:t>
        <a:bodyPr/>
        <a:lstStyle/>
        <a:p>
          <a:r>
            <a:rPr lang="en-RW" b="0" i="0"/>
            <a:t>IF ONLY</a:t>
          </a:r>
          <a:endParaRPr lang="en-RW"/>
        </a:p>
      </dgm:t>
    </dgm:pt>
    <dgm:pt modelId="{4B5D7645-5028-4527-86C8-7B6B4E7C9D31}" type="parTrans" cxnId="{EC739C8D-DBE7-4FAA-B8DC-04F7448D65A7}">
      <dgm:prSet/>
      <dgm:spPr/>
      <dgm:t>
        <a:bodyPr/>
        <a:lstStyle/>
        <a:p>
          <a:endParaRPr lang="en-RW"/>
        </a:p>
      </dgm:t>
    </dgm:pt>
    <dgm:pt modelId="{E848E816-6F28-4A5C-989D-DAA01830FA72}" type="sibTrans" cxnId="{EC739C8D-DBE7-4FAA-B8DC-04F7448D65A7}">
      <dgm:prSet/>
      <dgm:spPr/>
      <dgm:t>
        <a:bodyPr/>
        <a:lstStyle/>
        <a:p>
          <a:endParaRPr lang="en-RW"/>
        </a:p>
      </dgm:t>
    </dgm:pt>
    <dgm:pt modelId="{E756DBE8-60EE-470E-8056-1BC3D8606687}" type="pres">
      <dgm:prSet presAssocID="{B2B3D524-3E27-4878-8F66-EDFD26BC9A1C}" presName="linear" presStyleCnt="0">
        <dgm:presLayoutVars>
          <dgm:animLvl val="lvl"/>
          <dgm:resizeHandles val="exact"/>
        </dgm:presLayoutVars>
      </dgm:prSet>
      <dgm:spPr/>
    </dgm:pt>
    <dgm:pt modelId="{3F19F635-C399-4742-A093-F778A419A7AB}" type="pres">
      <dgm:prSet presAssocID="{82499A94-AE14-481D-9D36-04231E01F7A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C739C8D-DBE7-4FAA-B8DC-04F7448D65A7}" srcId="{B2B3D524-3E27-4878-8F66-EDFD26BC9A1C}" destId="{82499A94-AE14-481D-9D36-04231E01F7AA}" srcOrd="0" destOrd="0" parTransId="{4B5D7645-5028-4527-86C8-7B6B4E7C9D31}" sibTransId="{E848E816-6F28-4A5C-989D-DAA01830FA72}"/>
    <dgm:cxn modelId="{991A58A4-FEB2-43A3-A0BE-557B8AADF3F7}" type="presOf" srcId="{82499A94-AE14-481D-9D36-04231E01F7AA}" destId="{3F19F635-C399-4742-A093-F778A419A7AB}" srcOrd="0" destOrd="0" presId="urn:microsoft.com/office/officeart/2005/8/layout/vList2"/>
    <dgm:cxn modelId="{71FB9FD2-328B-42FC-973F-76554718CDC5}" type="presOf" srcId="{B2B3D524-3E27-4878-8F66-EDFD26BC9A1C}" destId="{E756DBE8-60EE-470E-8056-1BC3D8606687}" srcOrd="0" destOrd="0" presId="urn:microsoft.com/office/officeart/2005/8/layout/vList2"/>
    <dgm:cxn modelId="{759F5519-702F-4EA7-A887-716D0A38F763}" type="presParOf" srcId="{E756DBE8-60EE-470E-8056-1BC3D8606687}" destId="{3F19F635-C399-4742-A093-F778A419A7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61D78D4-2887-4706-99F7-94B769B0A0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380C3B9F-9004-4CF7-B5C9-61CCA3DFBF8F}">
      <dgm:prSet/>
      <dgm:spPr/>
      <dgm:t>
        <a:bodyPr/>
        <a:lstStyle/>
        <a:p>
          <a:r>
            <a:rPr lang="en-RW" b="0" i="0"/>
            <a:t>A review of conditionals</a:t>
          </a:r>
          <a:r>
            <a:rPr lang="it-IT" b="0" i="0"/>
            <a:t> –video lessons</a:t>
          </a:r>
          <a:endParaRPr lang="en-RW"/>
        </a:p>
      </dgm:t>
    </dgm:pt>
    <dgm:pt modelId="{72A7CFB9-7E43-41DE-9784-40467E986C92}" type="parTrans" cxnId="{424ED2FE-E885-40A1-9F5E-765D86205BB6}">
      <dgm:prSet/>
      <dgm:spPr/>
      <dgm:t>
        <a:bodyPr/>
        <a:lstStyle/>
        <a:p>
          <a:endParaRPr lang="en-RW"/>
        </a:p>
      </dgm:t>
    </dgm:pt>
    <dgm:pt modelId="{8105C4ED-D5CD-48EF-888D-B3FBE21F5744}" type="sibTrans" cxnId="{424ED2FE-E885-40A1-9F5E-765D86205BB6}">
      <dgm:prSet/>
      <dgm:spPr/>
      <dgm:t>
        <a:bodyPr/>
        <a:lstStyle/>
        <a:p>
          <a:endParaRPr lang="en-RW"/>
        </a:p>
      </dgm:t>
    </dgm:pt>
    <dgm:pt modelId="{F83AFB54-D9A2-4CDD-9F4B-38F1CCA2AF0A}" type="pres">
      <dgm:prSet presAssocID="{761D78D4-2887-4706-99F7-94B769B0A0B5}" presName="linear" presStyleCnt="0">
        <dgm:presLayoutVars>
          <dgm:animLvl val="lvl"/>
          <dgm:resizeHandles val="exact"/>
        </dgm:presLayoutVars>
      </dgm:prSet>
      <dgm:spPr/>
    </dgm:pt>
    <dgm:pt modelId="{8391234A-0294-47BE-9C61-912C7F7105E7}" type="pres">
      <dgm:prSet presAssocID="{380C3B9F-9004-4CF7-B5C9-61CCA3DFBF8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5757D2D-F911-403A-BA0A-E073F6180201}" type="presOf" srcId="{380C3B9F-9004-4CF7-B5C9-61CCA3DFBF8F}" destId="{8391234A-0294-47BE-9C61-912C7F7105E7}" srcOrd="0" destOrd="0" presId="urn:microsoft.com/office/officeart/2005/8/layout/vList2"/>
    <dgm:cxn modelId="{24CCD5F1-9E83-4B07-AE62-F25D75DE4CD8}" type="presOf" srcId="{761D78D4-2887-4706-99F7-94B769B0A0B5}" destId="{F83AFB54-D9A2-4CDD-9F4B-38F1CCA2AF0A}" srcOrd="0" destOrd="0" presId="urn:microsoft.com/office/officeart/2005/8/layout/vList2"/>
    <dgm:cxn modelId="{424ED2FE-E885-40A1-9F5E-765D86205BB6}" srcId="{761D78D4-2887-4706-99F7-94B769B0A0B5}" destId="{380C3B9F-9004-4CF7-B5C9-61CCA3DFBF8F}" srcOrd="0" destOrd="0" parTransId="{72A7CFB9-7E43-41DE-9784-40467E986C92}" sibTransId="{8105C4ED-D5CD-48EF-888D-B3FBE21F5744}"/>
    <dgm:cxn modelId="{6E62F82D-FC07-4C2A-A8E8-D2ABF3F0E724}" type="presParOf" srcId="{F83AFB54-D9A2-4CDD-9F4B-38F1CCA2AF0A}" destId="{8391234A-0294-47BE-9C61-912C7F7105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36E49D-BCD0-46C1-B5F8-0DB00E05F4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0FA97D03-B66D-4EFA-A6F0-5B3B4246F03E}">
      <dgm:prSet/>
      <dgm:spPr/>
      <dgm:t>
        <a:bodyPr/>
        <a:lstStyle/>
        <a:p>
          <a:r>
            <a:rPr lang="en-RW" b="0" i="0"/>
            <a:t>The f</a:t>
          </a:r>
          <a:r>
            <a:rPr lang="it-IT" b="0" i="0"/>
            <a:t>i</a:t>
          </a:r>
          <a:r>
            <a:rPr lang="en-RW" b="0" i="0"/>
            <a:t>rst conditional: use and form</a:t>
          </a:r>
          <a:endParaRPr lang="en-RW"/>
        </a:p>
      </dgm:t>
    </dgm:pt>
    <dgm:pt modelId="{16F2216F-23D1-4C5B-978C-29D34088B4C3}" type="parTrans" cxnId="{3D73F263-B9B7-4B54-B4B7-EA87951DA78C}">
      <dgm:prSet/>
      <dgm:spPr/>
      <dgm:t>
        <a:bodyPr/>
        <a:lstStyle/>
        <a:p>
          <a:endParaRPr lang="en-RW"/>
        </a:p>
      </dgm:t>
    </dgm:pt>
    <dgm:pt modelId="{ABE77DA3-25BA-405D-A351-2AB086A2A31A}" type="sibTrans" cxnId="{3D73F263-B9B7-4B54-B4B7-EA87951DA78C}">
      <dgm:prSet/>
      <dgm:spPr/>
      <dgm:t>
        <a:bodyPr/>
        <a:lstStyle/>
        <a:p>
          <a:endParaRPr lang="en-RW"/>
        </a:p>
      </dgm:t>
    </dgm:pt>
    <dgm:pt modelId="{58E8E050-E8A1-474F-91CB-5E3EB5512562}" type="pres">
      <dgm:prSet presAssocID="{D936E49D-BCD0-46C1-B5F8-0DB00E05F416}" presName="linear" presStyleCnt="0">
        <dgm:presLayoutVars>
          <dgm:animLvl val="lvl"/>
          <dgm:resizeHandles val="exact"/>
        </dgm:presLayoutVars>
      </dgm:prSet>
      <dgm:spPr/>
    </dgm:pt>
    <dgm:pt modelId="{FF0F5C3F-F904-4F70-9306-5F1C85495AF5}" type="pres">
      <dgm:prSet presAssocID="{0FA97D03-B66D-4EFA-A6F0-5B3B4246F03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671D30C-39EA-482F-B3D9-5BF224C30544}" type="presOf" srcId="{0FA97D03-B66D-4EFA-A6F0-5B3B4246F03E}" destId="{FF0F5C3F-F904-4F70-9306-5F1C85495AF5}" srcOrd="0" destOrd="0" presId="urn:microsoft.com/office/officeart/2005/8/layout/vList2"/>
    <dgm:cxn modelId="{3D73F263-B9B7-4B54-B4B7-EA87951DA78C}" srcId="{D936E49D-BCD0-46C1-B5F8-0DB00E05F416}" destId="{0FA97D03-B66D-4EFA-A6F0-5B3B4246F03E}" srcOrd="0" destOrd="0" parTransId="{16F2216F-23D1-4C5B-978C-29D34088B4C3}" sibTransId="{ABE77DA3-25BA-405D-A351-2AB086A2A31A}"/>
    <dgm:cxn modelId="{B8934784-FD9A-4D96-BD3A-CAE40797861A}" type="presOf" srcId="{D936E49D-BCD0-46C1-B5F8-0DB00E05F416}" destId="{58E8E050-E8A1-474F-91CB-5E3EB5512562}" srcOrd="0" destOrd="0" presId="urn:microsoft.com/office/officeart/2005/8/layout/vList2"/>
    <dgm:cxn modelId="{1BCE04B6-185D-41EF-AF5E-F164EBFA53E3}" type="presParOf" srcId="{58E8E050-E8A1-474F-91CB-5E3EB5512562}" destId="{FF0F5C3F-F904-4F70-9306-5F1C85495A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E1B877-25F0-4BE3-8B22-C836C0248B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801C8134-152F-4578-AA56-AE4EE43A1A30}">
      <dgm:prSet/>
      <dgm:spPr/>
      <dgm:t>
        <a:bodyPr/>
        <a:lstStyle/>
        <a:p>
          <a:r>
            <a:rPr lang="en-RW" b="0" i="0"/>
            <a:t>First vs Zero Conditional</a:t>
          </a:r>
          <a:endParaRPr lang="en-RW"/>
        </a:p>
      </dgm:t>
    </dgm:pt>
    <dgm:pt modelId="{3A6109EF-C299-4A82-AAA9-202C5FCCE8EE}" type="parTrans" cxnId="{D7EF27C1-6F8E-4F11-BA43-4E0136A632F6}">
      <dgm:prSet/>
      <dgm:spPr/>
      <dgm:t>
        <a:bodyPr/>
        <a:lstStyle/>
        <a:p>
          <a:endParaRPr lang="en-RW"/>
        </a:p>
      </dgm:t>
    </dgm:pt>
    <dgm:pt modelId="{3D3E5EDF-4CC6-4543-A6D5-03E85F1DECFC}" type="sibTrans" cxnId="{D7EF27C1-6F8E-4F11-BA43-4E0136A632F6}">
      <dgm:prSet/>
      <dgm:spPr/>
      <dgm:t>
        <a:bodyPr/>
        <a:lstStyle/>
        <a:p>
          <a:endParaRPr lang="en-RW"/>
        </a:p>
      </dgm:t>
    </dgm:pt>
    <dgm:pt modelId="{013C4738-BB78-4B3C-9F02-B7EB1AB8CF93}" type="pres">
      <dgm:prSet presAssocID="{DDE1B877-25F0-4BE3-8B22-C836C0248BEB}" presName="linear" presStyleCnt="0">
        <dgm:presLayoutVars>
          <dgm:animLvl val="lvl"/>
          <dgm:resizeHandles val="exact"/>
        </dgm:presLayoutVars>
      </dgm:prSet>
      <dgm:spPr/>
    </dgm:pt>
    <dgm:pt modelId="{C9B6BE11-471F-4B31-BDC2-7DF329135923}" type="pres">
      <dgm:prSet presAssocID="{801C8134-152F-4578-AA56-AE4EE43A1A3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30C3390-14FA-4F67-944E-A458E20A0795}" type="presOf" srcId="{801C8134-152F-4578-AA56-AE4EE43A1A30}" destId="{C9B6BE11-471F-4B31-BDC2-7DF329135923}" srcOrd="0" destOrd="0" presId="urn:microsoft.com/office/officeart/2005/8/layout/vList2"/>
    <dgm:cxn modelId="{D7EF27C1-6F8E-4F11-BA43-4E0136A632F6}" srcId="{DDE1B877-25F0-4BE3-8B22-C836C0248BEB}" destId="{801C8134-152F-4578-AA56-AE4EE43A1A30}" srcOrd="0" destOrd="0" parTransId="{3A6109EF-C299-4A82-AAA9-202C5FCCE8EE}" sibTransId="{3D3E5EDF-4CC6-4543-A6D5-03E85F1DECFC}"/>
    <dgm:cxn modelId="{F92799F6-C4BB-4F6F-9F6D-94812FDBC95C}" type="presOf" srcId="{DDE1B877-25F0-4BE3-8B22-C836C0248BEB}" destId="{013C4738-BB78-4B3C-9F02-B7EB1AB8CF93}" srcOrd="0" destOrd="0" presId="urn:microsoft.com/office/officeart/2005/8/layout/vList2"/>
    <dgm:cxn modelId="{D51C11ED-6022-4B50-B5C6-E796C85FC89C}" type="presParOf" srcId="{013C4738-BB78-4B3C-9F02-B7EB1AB8CF93}" destId="{C9B6BE11-471F-4B31-BDC2-7DF3291359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8801C4-FD39-48FF-8E4C-01CC1DECCF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EA59F946-022C-4E36-8CA5-11683D718559}">
      <dgm:prSet/>
      <dgm:spPr/>
      <dgm:t>
        <a:bodyPr/>
        <a:lstStyle/>
        <a:p>
          <a:r>
            <a:rPr lang="en-RW" b="0" i="0"/>
            <a:t>The second conditional</a:t>
          </a:r>
          <a:endParaRPr lang="en-RW"/>
        </a:p>
      </dgm:t>
    </dgm:pt>
    <dgm:pt modelId="{9DD25626-F6C6-409E-8300-BE3F6AA43B24}" type="parTrans" cxnId="{D1FFD733-E2CB-4A4C-B1C2-D5733D18D83B}">
      <dgm:prSet/>
      <dgm:spPr/>
      <dgm:t>
        <a:bodyPr/>
        <a:lstStyle/>
        <a:p>
          <a:endParaRPr lang="en-RW"/>
        </a:p>
      </dgm:t>
    </dgm:pt>
    <dgm:pt modelId="{7FEF4F5C-A3C4-419D-89FA-EBEEC6D585A8}" type="sibTrans" cxnId="{D1FFD733-E2CB-4A4C-B1C2-D5733D18D83B}">
      <dgm:prSet/>
      <dgm:spPr/>
      <dgm:t>
        <a:bodyPr/>
        <a:lstStyle/>
        <a:p>
          <a:endParaRPr lang="en-RW"/>
        </a:p>
      </dgm:t>
    </dgm:pt>
    <dgm:pt modelId="{F9A9089E-B348-475D-9477-FAE9354677B1}" type="pres">
      <dgm:prSet presAssocID="{928801C4-FD39-48FF-8E4C-01CC1DECCF6D}" presName="linear" presStyleCnt="0">
        <dgm:presLayoutVars>
          <dgm:animLvl val="lvl"/>
          <dgm:resizeHandles val="exact"/>
        </dgm:presLayoutVars>
      </dgm:prSet>
      <dgm:spPr/>
    </dgm:pt>
    <dgm:pt modelId="{EBE778E3-A3B9-474A-AB4F-ED824FBE3B62}" type="pres">
      <dgm:prSet presAssocID="{EA59F946-022C-4E36-8CA5-11683D71855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1FFD733-E2CB-4A4C-B1C2-D5733D18D83B}" srcId="{928801C4-FD39-48FF-8E4C-01CC1DECCF6D}" destId="{EA59F946-022C-4E36-8CA5-11683D718559}" srcOrd="0" destOrd="0" parTransId="{9DD25626-F6C6-409E-8300-BE3F6AA43B24}" sibTransId="{7FEF4F5C-A3C4-419D-89FA-EBEEC6D585A8}"/>
    <dgm:cxn modelId="{E909F578-6C78-48F0-B97E-E3554DEDAE77}" type="presOf" srcId="{928801C4-FD39-48FF-8E4C-01CC1DECCF6D}" destId="{F9A9089E-B348-475D-9477-FAE9354677B1}" srcOrd="0" destOrd="0" presId="urn:microsoft.com/office/officeart/2005/8/layout/vList2"/>
    <dgm:cxn modelId="{CB1A8F91-8688-4C99-A93C-E79C0D6F9CA8}" type="presOf" srcId="{EA59F946-022C-4E36-8CA5-11683D718559}" destId="{EBE778E3-A3B9-474A-AB4F-ED824FBE3B62}" srcOrd="0" destOrd="0" presId="urn:microsoft.com/office/officeart/2005/8/layout/vList2"/>
    <dgm:cxn modelId="{F258057B-987F-4E6E-8795-C83C58A7E6AA}" type="presParOf" srcId="{F9A9089E-B348-475D-9477-FAE9354677B1}" destId="{EBE778E3-A3B9-474A-AB4F-ED824FBE3B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42CE50-5ED0-4EAD-99BF-801047EBDA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9EEAE78A-501A-4242-9437-5A00F3A741F6}">
      <dgm:prSet/>
      <dgm:spPr/>
      <dgm:t>
        <a:bodyPr/>
        <a:lstStyle/>
        <a:p>
          <a:r>
            <a:rPr lang="en-RW" b="0" i="0"/>
            <a:t>EXAMPLES</a:t>
          </a:r>
          <a:endParaRPr lang="en-RW"/>
        </a:p>
      </dgm:t>
    </dgm:pt>
    <dgm:pt modelId="{FE418485-FBF1-4353-9001-6FFCEEBBA84E}" type="parTrans" cxnId="{4806326C-1BB6-4EC5-BD9F-BCB2C44FE5F4}">
      <dgm:prSet/>
      <dgm:spPr/>
      <dgm:t>
        <a:bodyPr/>
        <a:lstStyle/>
        <a:p>
          <a:endParaRPr lang="en-RW"/>
        </a:p>
      </dgm:t>
    </dgm:pt>
    <dgm:pt modelId="{D6C5E339-27DC-4DEB-A255-BEBF9C3FAE81}" type="sibTrans" cxnId="{4806326C-1BB6-4EC5-BD9F-BCB2C44FE5F4}">
      <dgm:prSet/>
      <dgm:spPr/>
      <dgm:t>
        <a:bodyPr/>
        <a:lstStyle/>
        <a:p>
          <a:endParaRPr lang="en-RW"/>
        </a:p>
      </dgm:t>
    </dgm:pt>
    <dgm:pt modelId="{34DA61C6-E698-4DA0-BCAE-8AAF5500DFED}" type="pres">
      <dgm:prSet presAssocID="{2E42CE50-5ED0-4EAD-99BF-801047EBDA8C}" presName="linear" presStyleCnt="0">
        <dgm:presLayoutVars>
          <dgm:animLvl val="lvl"/>
          <dgm:resizeHandles val="exact"/>
        </dgm:presLayoutVars>
      </dgm:prSet>
      <dgm:spPr/>
    </dgm:pt>
    <dgm:pt modelId="{040AD7E7-68CD-4502-87CC-CA3283320BA3}" type="pres">
      <dgm:prSet presAssocID="{9EEAE78A-501A-4242-9437-5A00F3A741F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806326C-1BB6-4EC5-BD9F-BCB2C44FE5F4}" srcId="{2E42CE50-5ED0-4EAD-99BF-801047EBDA8C}" destId="{9EEAE78A-501A-4242-9437-5A00F3A741F6}" srcOrd="0" destOrd="0" parTransId="{FE418485-FBF1-4353-9001-6FFCEEBBA84E}" sibTransId="{D6C5E339-27DC-4DEB-A255-BEBF9C3FAE81}"/>
    <dgm:cxn modelId="{024521AF-DA7D-4169-866B-3042C8C87CC7}" type="presOf" srcId="{9EEAE78A-501A-4242-9437-5A00F3A741F6}" destId="{040AD7E7-68CD-4502-87CC-CA3283320BA3}" srcOrd="0" destOrd="0" presId="urn:microsoft.com/office/officeart/2005/8/layout/vList2"/>
    <dgm:cxn modelId="{14B35AC3-6742-4CF0-9FED-5FE14D4D0D75}" type="presOf" srcId="{2E42CE50-5ED0-4EAD-99BF-801047EBDA8C}" destId="{34DA61C6-E698-4DA0-BCAE-8AAF5500DFED}" srcOrd="0" destOrd="0" presId="urn:microsoft.com/office/officeart/2005/8/layout/vList2"/>
    <dgm:cxn modelId="{53A8F3CF-161F-4423-B0C5-84FC4B1A2212}" type="presParOf" srcId="{34DA61C6-E698-4DA0-BCAE-8AAF5500DFED}" destId="{040AD7E7-68CD-4502-87CC-CA3283320B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A4A5CE-4A18-4192-9DF4-EDF739EE43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C5C0DF0B-5108-4B67-AC6B-E7A942D49776}">
      <dgm:prSet/>
      <dgm:spPr/>
      <dgm:t>
        <a:bodyPr/>
        <a:lstStyle/>
        <a:p>
          <a:r>
            <a:rPr lang="en-RW" b="0" i="0"/>
            <a:t>WAS - WERE</a:t>
          </a:r>
          <a:endParaRPr lang="en-RW"/>
        </a:p>
      </dgm:t>
    </dgm:pt>
    <dgm:pt modelId="{0ADD47EA-F1ED-4373-8243-F2DAC6607C94}" type="parTrans" cxnId="{241E039D-FBAF-4BA1-81A2-F55E784744D2}">
      <dgm:prSet/>
      <dgm:spPr/>
      <dgm:t>
        <a:bodyPr/>
        <a:lstStyle/>
        <a:p>
          <a:endParaRPr lang="en-RW"/>
        </a:p>
      </dgm:t>
    </dgm:pt>
    <dgm:pt modelId="{0A897B10-38DC-4922-9D6A-13DD33A30D4D}" type="sibTrans" cxnId="{241E039D-FBAF-4BA1-81A2-F55E784744D2}">
      <dgm:prSet/>
      <dgm:spPr/>
      <dgm:t>
        <a:bodyPr/>
        <a:lstStyle/>
        <a:p>
          <a:endParaRPr lang="en-RW"/>
        </a:p>
      </dgm:t>
    </dgm:pt>
    <dgm:pt modelId="{E2488F86-3422-40F3-9407-52A9269A2DDE}" type="pres">
      <dgm:prSet presAssocID="{15A4A5CE-4A18-4192-9DF4-EDF739EE43E4}" presName="linear" presStyleCnt="0">
        <dgm:presLayoutVars>
          <dgm:animLvl val="lvl"/>
          <dgm:resizeHandles val="exact"/>
        </dgm:presLayoutVars>
      </dgm:prSet>
      <dgm:spPr/>
    </dgm:pt>
    <dgm:pt modelId="{46551076-1B79-4EA9-93AE-39DB6E6CE29E}" type="pres">
      <dgm:prSet presAssocID="{C5C0DF0B-5108-4B67-AC6B-E7A942D4977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F8F1E25-794B-4478-84AF-9BCA0B653477}" type="presOf" srcId="{15A4A5CE-4A18-4192-9DF4-EDF739EE43E4}" destId="{E2488F86-3422-40F3-9407-52A9269A2DDE}" srcOrd="0" destOrd="0" presId="urn:microsoft.com/office/officeart/2005/8/layout/vList2"/>
    <dgm:cxn modelId="{A6C5228B-6CF4-4876-BF96-E6338AD88030}" type="presOf" srcId="{C5C0DF0B-5108-4B67-AC6B-E7A942D49776}" destId="{46551076-1B79-4EA9-93AE-39DB6E6CE29E}" srcOrd="0" destOrd="0" presId="urn:microsoft.com/office/officeart/2005/8/layout/vList2"/>
    <dgm:cxn modelId="{241E039D-FBAF-4BA1-81A2-F55E784744D2}" srcId="{15A4A5CE-4A18-4192-9DF4-EDF739EE43E4}" destId="{C5C0DF0B-5108-4B67-AC6B-E7A942D49776}" srcOrd="0" destOrd="0" parTransId="{0ADD47EA-F1ED-4373-8243-F2DAC6607C94}" sibTransId="{0A897B10-38DC-4922-9D6A-13DD33A30D4D}"/>
    <dgm:cxn modelId="{5BE6DC81-2A63-412E-9F3A-A209F002F09A}" type="presParOf" srcId="{E2488F86-3422-40F3-9407-52A9269A2DDE}" destId="{46551076-1B79-4EA9-93AE-39DB6E6CE2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B8288C-DEDD-44C0-A3F4-CF5CCBB1D5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A80943DB-A489-4D37-BBA7-7C6476EDD252}">
      <dgm:prSet/>
      <dgm:spPr/>
      <dgm:t>
        <a:bodyPr/>
        <a:lstStyle/>
        <a:p>
          <a:r>
            <a:rPr lang="en-RW" b="0" i="0"/>
            <a:t>Second Conditional: unreal  possibility</a:t>
          </a:r>
          <a:endParaRPr lang="en-RW"/>
        </a:p>
      </dgm:t>
    </dgm:pt>
    <dgm:pt modelId="{2F48CEDF-F7D3-446B-9A1B-D33C51D1DCF4}" type="parTrans" cxnId="{4D51B36D-00E2-43D5-92D6-E7AA346A189B}">
      <dgm:prSet/>
      <dgm:spPr/>
      <dgm:t>
        <a:bodyPr/>
        <a:lstStyle/>
        <a:p>
          <a:endParaRPr lang="en-RW"/>
        </a:p>
      </dgm:t>
    </dgm:pt>
    <dgm:pt modelId="{D6FC407A-09F3-4535-A31B-8669FBC8B564}" type="sibTrans" cxnId="{4D51B36D-00E2-43D5-92D6-E7AA346A189B}">
      <dgm:prSet/>
      <dgm:spPr/>
      <dgm:t>
        <a:bodyPr/>
        <a:lstStyle/>
        <a:p>
          <a:endParaRPr lang="en-RW"/>
        </a:p>
      </dgm:t>
    </dgm:pt>
    <dgm:pt modelId="{7E2F4E67-3B17-4C32-A956-07C4BD6EADB7}" type="pres">
      <dgm:prSet presAssocID="{E4B8288C-DEDD-44C0-A3F4-CF5CCBB1D594}" presName="linear" presStyleCnt="0">
        <dgm:presLayoutVars>
          <dgm:animLvl val="lvl"/>
          <dgm:resizeHandles val="exact"/>
        </dgm:presLayoutVars>
      </dgm:prSet>
      <dgm:spPr/>
    </dgm:pt>
    <dgm:pt modelId="{6673094B-A28E-48DF-8236-5B1BB2FA155E}" type="pres">
      <dgm:prSet presAssocID="{A80943DB-A489-4D37-BBA7-7C6476EDD25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B9AAC2D-5836-40A3-B504-C2F448DF5E80}" type="presOf" srcId="{E4B8288C-DEDD-44C0-A3F4-CF5CCBB1D594}" destId="{7E2F4E67-3B17-4C32-A956-07C4BD6EADB7}" srcOrd="0" destOrd="0" presId="urn:microsoft.com/office/officeart/2005/8/layout/vList2"/>
    <dgm:cxn modelId="{4D51B36D-00E2-43D5-92D6-E7AA346A189B}" srcId="{E4B8288C-DEDD-44C0-A3F4-CF5CCBB1D594}" destId="{A80943DB-A489-4D37-BBA7-7C6476EDD252}" srcOrd="0" destOrd="0" parTransId="{2F48CEDF-F7D3-446B-9A1B-D33C51D1DCF4}" sibTransId="{D6FC407A-09F3-4535-A31B-8669FBC8B564}"/>
    <dgm:cxn modelId="{1032D971-1B80-4E16-86F2-011967EC117D}" type="presOf" srcId="{A80943DB-A489-4D37-BBA7-7C6476EDD252}" destId="{6673094B-A28E-48DF-8236-5B1BB2FA155E}" srcOrd="0" destOrd="0" presId="urn:microsoft.com/office/officeart/2005/8/layout/vList2"/>
    <dgm:cxn modelId="{89B072EA-F3F8-4AEF-B7AB-3F8B2901689B}" type="presParOf" srcId="{7E2F4E67-3B17-4C32-A956-07C4BD6EADB7}" destId="{6673094B-A28E-48DF-8236-5B1BB2FA15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9713DD-A0FA-41AE-98B5-1E14D41197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RW"/>
        </a:p>
      </dgm:t>
    </dgm:pt>
    <dgm:pt modelId="{446E8EA9-4542-44FF-92D5-25754458F33E}">
      <dgm:prSet/>
      <dgm:spPr/>
      <dgm:t>
        <a:bodyPr/>
        <a:lstStyle/>
        <a:p>
          <a:r>
            <a:rPr lang="en-RW" b="0" i="0"/>
            <a:t>Third conditional</a:t>
          </a:r>
          <a:endParaRPr lang="en-RW"/>
        </a:p>
      </dgm:t>
    </dgm:pt>
    <dgm:pt modelId="{98E9524A-7FF8-4BBB-B841-CDB3DADF7172}" type="parTrans" cxnId="{05CC204E-86F4-4B02-B9EC-B6FAC7856988}">
      <dgm:prSet/>
      <dgm:spPr/>
      <dgm:t>
        <a:bodyPr/>
        <a:lstStyle/>
        <a:p>
          <a:endParaRPr lang="en-RW"/>
        </a:p>
      </dgm:t>
    </dgm:pt>
    <dgm:pt modelId="{F8901760-AE2B-42BC-9510-4391A4B7BFA6}" type="sibTrans" cxnId="{05CC204E-86F4-4B02-B9EC-B6FAC7856988}">
      <dgm:prSet/>
      <dgm:spPr/>
      <dgm:t>
        <a:bodyPr/>
        <a:lstStyle/>
        <a:p>
          <a:endParaRPr lang="en-RW"/>
        </a:p>
      </dgm:t>
    </dgm:pt>
    <dgm:pt modelId="{A725B5D8-28CC-4E0E-9146-500317AE74F0}" type="pres">
      <dgm:prSet presAssocID="{379713DD-A0FA-41AE-98B5-1E14D4119778}" presName="linear" presStyleCnt="0">
        <dgm:presLayoutVars>
          <dgm:animLvl val="lvl"/>
          <dgm:resizeHandles val="exact"/>
        </dgm:presLayoutVars>
      </dgm:prSet>
      <dgm:spPr/>
    </dgm:pt>
    <dgm:pt modelId="{33FDCAA6-CF7C-4FCA-8C26-7B34CF1FD8EB}" type="pres">
      <dgm:prSet presAssocID="{446E8EA9-4542-44FF-92D5-25754458F33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5CC204E-86F4-4B02-B9EC-B6FAC7856988}" srcId="{379713DD-A0FA-41AE-98B5-1E14D4119778}" destId="{446E8EA9-4542-44FF-92D5-25754458F33E}" srcOrd="0" destOrd="0" parTransId="{98E9524A-7FF8-4BBB-B841-CDB3DADF7172}" sibTransId="{F8901760-AE2B-42BC-9510-4391A4B7BFA6}"/>
    <dgm:cxn modelId="{BDABBEBC-563B-4311-B558-9F02D254FA4D}" type="presOf" srcId="{379713DD-A0FA-41AE-98B5-1E14D4119778}" destId="{A725B5D8-28CC-4E0E-9146-500317AE74F0}" srcOrd="0" destOrd="0" presId="urn:microsoft.com/office/officeart/2005/8/layout/vList2"/>
    <dgm:cxn modelId="{ED2B5FEE-793D-4408-9E6F-D803E6E9EBCC}" type="presOf" srcId="{446E8EA9-4542-44FF-92D5-25754458F33E}" destId="{33FDCAA6-CF7C-4FCA-8C26-7B34CF1FD8EB}" srcOrd="0" destOrd="0" presId="urn:microsoft.com/office/officeart/2005/8/layout/vList2"/>
    <dgm:cxn modelId="{356CD819-BFD4-444A-8305-32D8A19B4E93}" type="presParOf" srcId="{A725B5D8-28CC-4E0E-9146-500317AE74F0}" destId="{33FDCAA6-CF7C-4FCA-8C26-7B34CF1FD8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11447-067E-4CC4-B39B-D27C8D7EDCC7}">
      <dsp:nvSpPr>
        <dsp:cNvPr id="0" name=""/>
        <dsp:cNvSpPr/>
      </dsp:nvSpPr>
      <dsp:spPr>
        <a:xfrm>
          <a:off x="0" y="3352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5500" b="0" i="0" kern="1200"/>
            <a:t>Zero Conditional</a:t>
          </a:r>
          <a:endParaRPr lang="en-RW" sz="5500" kern="1200"/>
        </a:p>
      </dsp:txBody>
      <dsp:txXfrm>
        <a:off x="64397" y="67749"/>
        <a:ext cx="10386806" cy="11903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B3020-9549-4461-9432-D007D739A2E6}">
      <dsp:nvSpPr>
        <dsp:cNvPr id="0" name=""/>
        <dsp:cNvSpPr/>
      </dsp:nvSpPr>
      <dsp:spPr>
        <a:xfrm>
          <a:off x="0" y="3352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5500" b="0" i="0" kern="1200"/>
            <a:t>III CONDITIONAL</a:t>
          </a:r>
          <a:endParaRPr lang="en-RW" sz="5500" kern="1200"/>
        </a:p>
      </dsp:txBody>
      <dsp:txXfrm>
        <a:off x="64397" y="67749"/>
        <a:ext cx="10386806" cy="1190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D2A78-6A67-4A7C-B508-FBFC5F09E43B}">
      <dsp:nvSpPr>
        <dsp:cNvPr id="0" name=""/>
        <dsp:cNvSpPr/>
      </dsp:nvSpPr>
      <dsp:spPr>
        <a:xfrm>
          <a:off x="0" y="3352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5500" b="0" i="0" kern="1200"/>
            <a:t>USING TYPE 3</a:t>
          </a:r>
          <a:endParaRPr lang="en-RW" sz="5500" kern="1200"/>
        </a:p>
      </dsp:txBody>
      <dsp:txXfrm>
        <a:off x="64397" y="67749"/>
        <a:ext cx="10386806" cy="11903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56AEC-486F-4D75-9175-B4316EC5A656}">
      <dsp:nvSpPr>
        <dsp:cNvPr id="0" name=""/>
        <dsp:cNvSpPr/>
      </dsp:nvSpPr>
      <dsp:spPr>
        <a:xfrm>
          <a:off x="0" y="10482"/>
          <a:ext cx="10668000" cy="1367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700" b="0" i="0" kern="1200"/>
            <a:t>If not, unless, in case</a:t>
          </a:r>
          <a:endParaRPr lang="en-RW" sz="5700" kern="1200"/>
        </a:p>
      </dsp:txBody>
      <dsp:txXfrm>
        <a:off x="66738" y="77220"/>
        <a:ext cx="10534524" cy="12336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D2AB8-5DD3-466B-8391-31600146073E}">
      <dsp:nvSpPr>
        <dsp:cNvPr id="0" name=""/>
        <dsp:cNvSpPr/>
      </dsp:nvSpPr>
      <dsp:spPr>
        <a:xfrm>
          <a:off x="0" y="2764"/>
          <a:ext cx="10515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0" i="0" kern="1200" dirty="0"/>
            <a:t>ALTERNATIVES TO IF</a:t>
          </a:r>
          <a:endParaRPr lang="en-RW" sz="2800" kern="1200" dirty="0"/>
        </a:p>
      </dsp:txBody>
      <dsp:txXfrm>
        <a:off x="32784" y="35548"/>
        <a:ext cx="10450032" cy="6060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63D60-0E8F-4DFA-AE03-73E7990E436F}">
      <dsp:nvSpPr>
        <dsp:cNvPr id="0" name=""/>
        <dsp:cNvSpPr/>
      </dsp:nvSpPr>
      <dsp:spPr>
        <a:xfrm>
          <a:off x="0" y="10482"/>
          <a:ext cx="10591799" cy="1367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5700" b="0" i="0" kern="1200"/>
            <a:t>WHETHER OR NOT/EVEN IF</a:t>
          </a:r>
          <a:endParaRPr lang="en-RW" sz="5700" kern="1200"/>
        </a:p>
      </dsp:txBody>
      <dsp:txXfrm>
        <a:off x="66738" y="77220"/>
        <a:ext cx="10458323" cy="12336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7FC2E-AC75-475C-B595-94ED91D85D1C}">
      <dsp:nvSpPr>
        <dsp:cNvPr id="0" name=""/>
        <dsp:cNvSpPr/>
      </dsp:nvSpPr>
      <dsp:spPr>
        <a:xfrm>
          <a:off x="0" y="339"/>
          <a:ext cx="10515600" cy="676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0" i="0" kern="1200" dirty="0"/>
            <a:t>DIFFERENT TYPES OF INVERSION</a:t>
          </a:r>
          <a:endParaRPr lang="en-RW" sz="3200" kern="1200" dirty="0"/>
        </a:p>
      </dsp:txBody>
      <dsp:txXfrm>
        <a:off x="33021" y="33360"/>
        <a:ext cx="10449558" cy="6103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A3113-AC38-45CF-BA31-80469035A8FE}">
      <dsp:nvSpPr>
        <dsp:cNvPr id="0" name=""/>
        <dsp:cNvSpPr/>
      </dsp:nvSpPr>
      <dsp:spPr>
        <a:xfrm>
          <a:off x="0" y="0"/>
          <a:ext cx="11277600" cy="1295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0" i="0" kern="1200" dirty="0"/>
            <a:t>INVERSIONS: </a:t>
          </a:r>
          <a:r>
            <a:rPr lang="en-US" sz="2300" b="0" i="0" kern="1200" dirty="0"/>
            <a:t>had we arrived - were we to announce</a:t>
          </a:r>
          <a:br>
            <a:rPr lang="en-US" sz="2300" b="0" i="0" kern="1200" dirty="0"/>
          </a:br>
          <a:br>
            <a:rPr lang="en-US" sz="2300" b="0" i="0" kern="1200" dirty="0"/>
          </a:br>
          <a:endParaRPr lang="en-RW" sz="2300" kern="1200" dirty="0"/>
        </a:p>
      </dsp:txBody>
      <dsp:txXfrm>
        <a:off x="63265" y="63265"/>
        <a:ext cx="11151070" cy="11694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3B27B-74A0-4DE1-9A33-FC89F5E7BC95}">
      <dsp:nvSpPr>
        <dsp:cNvPr id="0" name=""/>
        <dsp:cNvSpPr/>
      </dsp:nvSpPr>
      <dsp:spPr>
        <a:xfrm>
          <a:off x="0" y="2764"/>
          <a:ext cx="105156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0" i="0" kern="1200" dirty="0"/>
            <a:t>Mixed </a:t>
          </a:r>
          <a:r>
            <a:rPr lang="it-IT" sz="2800" b="0" i="0" kern="1200" dirty="0" err="1"/>
            <a:t>conditionals</a:t>
          </a:r>
          <a:r>
            <a:rPr lang="it-IT" sz="2800" b="0" i="0" kern="1200" dirty="0"/>
            <a:t>: examples</a:t>
          </a:r>
          <a:endParaRPr lang="en-RW" sz="2800" kern="1200" dirty="0"/>
        </a:p>
      </dsp:txBody>
      <dsp:txXfrm>
        <a:off x="32784" y="35548"/>
        <a:ext cx="10450032" cy="6060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80CC9-09D5-4811-BD34-E4CEA594FF32}">
      <dsp:nvSpPr>
        <dsp:cNvPr id="0" name=""/>
        <dsp:cNvSpPr/>
      </dsp:nvSpPr>
      <dsp:spPr>
        <a:xfrm>
          <a:off x="0" y="543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5500" b="0" i="0" kern="1200"/>
            <a:t>I WISH </a:t>
          </a:r>
          <a:r>
            <a:rPr lang="it-IT" sz="5500" b="0" i="0" kern="1200"/>
            <a:t>….</a:t>
          </a:r>
          <a:endParaRPr lang="en-RW" sz="5500" kern="1200"/>
        </a:p>
      </dsp:txBody>
      <dsp:txXfrm>
        <a:off x="64397" y="69830"/>
        <a:ext cx="10386806" cy="11903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69F9F-1DC2-41EA-8119-79281C44B074}">
      <dsp:nvSpPr>
        <dsp:cNvPr id="0" name=""/>
        <dsp:cNvSpPr/>
      </dsp:nvSpPr>
      <dsp:spPr>
        <a:xfrm>
          <a:off x="0" y="3352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5500" b="0" i="0" kern="1200"/>
            <a:t>I WISH + PAST PERFECT</a:t>
          </a:r>
          <a:endParaRPr lang="en-RW" sz="5500" kern="1200"/>
        </a:p>
      </dsp:txBody>
      <dsp:txXfrm>
        <a:off x="64397" y="67749"/>
        <a:ext cx="10386806" cy="119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4ED63-01FB-4DAE-86F5-D51C6290702C}">
      <dsp:nvSpPr>
        <dsp:cNvPr id="0" name=""/>
        <dsp:cNvSpPr/>
      </dsp:nvSpPr>
      <dsp:spPr>
        <a:xfrm>
          <a:off x="0" y="3352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5500" kern="1200"/>
            <a:t>First Conditional</a:t>
          </a:r>
        </a:p>
      </dsp:txBody>
      <dsp:txXfrm>
        <a:off x="64397" y="67749"/>
        <a:ext cx="10386806" cy="119038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C5928-34EA-496D-A1C0-9DB49E88FA62}">
      <dsp:nvSpPr>
        <dsp:cNvPr id="0" name=""/>
        <dsp:cNvSpPr/>
      </dsp:nvSpPr>
      <dsp:spPr>
        <a:xfrm>
          <a:off x="0" y="3352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5500" b="0" i="0" kern="1200"/>
            <a:t>I WISH + WOULD</a:t>
          </a:r>
          <a:endParaRPr lang="en-RW" sz="5500" kern="1200"/>
        </a:p>
      </dsp:txBody>
      <dsp:txXfrm>
        <a:off x="64397" y="67749"/>
        <a:ext cx="10386806" cy="119038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9F635-C399-4742-A093-F778A419A7AB}">
      <dsp:nvSpPr>
        <dsp:cNvPr id="0" name=""/>
        <dsp:cNvSpPr/>
      </dsp:nvSpPr>
      <dsp:spPr>
        <a:xfrm>
          <a:off x="0" y="3352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5500" b="0" i="0" kern="1200"/>
            <a:t>IF ONLY</a:t>
          </a:r>
          <a:endParaRPr lang="en-RW" sz="5500" kern="1200"/>
        </a:p>
      </dsp:txBody>
      <dsp:txXfrm>
        <a:off x="64397" y="67749"/>
        <a:ext cx="10386806" cy="119038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1234A-0294-47BE-9C61-912C7F7105E7}">
      <dsp:nvSpPr>
        <dsp:cNvPr id="0" name=""/>
        <dsp:cNvSpPr/>
      </dsp:nvSpPr>
      <dsp:spPr>
        <a:xfrm>
          <a:off x="0" y="266898"/>
          <a:ext cx="10259059" cy="1151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4800" b="0" i="0" kern="1200"/>
            <a:t>A review of conditionals</a:t>
          </a:r>
          <a:r>
            <a:rPr lang="it-IT" sz="4800" b="0" i="0" kern="1200"/>
            <a:t> –video lessons</a:t>
          </a:r>
          <a:endParaRPr lang="en-RW" sz="4800" kern="1200"/>
        </a:p>
      </dsp:txBody>
      <dsp:txXfrm>
        <a:off x="56201" y="323099"/>
        <a:ext cx="10146657" cy="1038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F5C3F-F904-4F70-9306-5F1C85495AF5}">
      <dsp:nvSpPr>
        <dsp:cNvPr id="0" name=""/>
        <dsp:cNvSpPr/>
      </dsp:nvSpPr>
      <dsp:spPr>
        <a:xfrm>
          <a:off x="0" y="299"/>
          <a:ext cx="105156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4200" b="0" i="0" kern="1200"/>
            <a:t>The f</a:t>
          </a:r>
          <a:r>
            <a:rPr lang="it-IT" sz="4200" b="0" i="0" kern="1200"/>
            <a:t>i</a:t>
          </a:r>
          <a:r>
            <a:rPr lang="en-RW" sz="4200" b="0" i="0" kern="1200"/>
            <a:t>rst conditional: use and form</a:t>
          </a:r>
          <a:endParaRPr lang="en-RW" sz="4200" kern="1200"/>
        </a:p>
      </dsp:txBody>
      <dsp:txXfrm>
        <a:off x="49176" y="49475"/>
        <a:ext cx="10417248" cy="909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6BE11-471F-4B31-BDC2-7DF329135923}">
      <dsp:nvSpPr>
        <dsp:cNvPr id="0" name=""/>
        <dsp:cNvSpPr/>
      </dsp:nvSpPr>
      <dsp:spPr>
        <a:xfrm>
          <a:off x="0" y="3352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5500" b="0" i="0" kern="1200"/>
            <a:t>First vs Zero Conditional</a:t>
          </a:r>
          <a:endParaRPr lang="en-RW" sz="5500" kern="1200"/>
        </a:p>
      </dsp:txBody>
      <dsp:txXfrm>
        <a:off x="64397" y="67749"/>
        <a:ext cx="10386806" cy="11903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778E3-A3B9-474A-AB4F-ED824FBE3B62}">
      <dsp:nvSpPr>
        <dsp:cNvPr id="0" name=""/>
        <dsp:cNvSpPr/>
      </dsp:nvSpPr>
      <dsp:spPr>
        <a:xfrm>
          <a:off x="0" y="3352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5500" b="0" i="0" kern="1200"/>
            <a:t>The second conditional</a:t>
          </a:r>
          <a:endParaRPr lang="en-RW" sz="5500" kern="1200"/>
        </a:p>
      </dsp:txBody>
      <dsp:txXfrm>
        <a:off x="64397" y="67749"/>
        <a:ext cx="10386806" cy="1190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AD7E7-68CD-4502-87CC-CA3283320BA3}">
      <dsp:nvSpPr>
        <dsp:cNvPr id="0" name=""/>
        <dsp:cNvSpPr/>
      </dsp:nvSpPr>
      <dsp:spPr>
        <a:xfrm>
          <a:off x="0" y="3352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5500" b="0" i="0" kern="1200"/>
            <a:t>EXAMPLES</a:t>
          </a:r>
          <a:endParaRPr lang="en-RW" sz="5500" kern="1200"/>
        </a:p>
      </dsp:txBody>
      <dsp:txXfrm>
        <a:off x="64397" y="67749"/>
        <a:ext cx="10386806" cy="1190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51076-1B79-4EA9-93AE-39DB6E6CE29E}">
      <dsp:nvSpPr>
        <dsp:cNvPr id="0" name=""/>
        <dsp:cNvSpPr/>
      </dsp:nvSpPr>
      <dsp:spPr>
        <a:xfrm>
          <a:off x="0" y="3352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5500" b="0" i="0" kern="1200"/>
            <a:t>WAS - WERE</a:t>
          </a:r>
          <a:endParaRPr lang="en-RW" sz="5500" kern="1200"/>
        </a:p>
      </dsp:txBody>
      <dsp:txXfrm>
        <a:off x="64397" y="67749"/>
        <a:ext cx="10386806" cy="11903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3094B-A28E-48DF-8236-5B1BB2FA155E}">
      <dsp:nvSpPr>
        <dsp:cNvPr id="0" name=""/>
        <dsp:cNvSpPr/>
      </dsp:nvSpPr>
      <dsp:spPr>
        <a:xfrm>
          <a:off x="0" y="217874"/>
          <a:ext cx="755904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3600" b="0" i="0" kern="1200"/>
            <a:t>Second Conditional: unreal  possibility</a:t>
          </a:r>
          <a:endParaRPr lang="en-RW" sz="3600" kern="1200"/>
        </a:p>
      </dsp:txBody>
      <dsp:txXfrm>
        <a:off x="42151" y="260025"/>
        <a:ext cx="7474738" cy="779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DCAA6-CF7C-4FCA-8C26-7B34CF1FD8EB}">
      <dsp:nvSpPr>
        <dsp:cNvPr id="0" name=""/>
        <dsp:cNvSpPr/>
      </dsp:nvSpPr>
      <dsp:spPr>
        <a:xfrm>
          <a:off x="0" y="3352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RW" sz="5500" b="0" i="0" kern="1200"/>
            <a:t>Third conditional</a:t>
          </a:r>
          <a:endParaRPr lang="en-RW" sz="5500" kern="1200"/>
        </a:p>
      </dsp:txBody>
      <dsp:txXfrm>
        <a:off x="64397" y="67749"/>
        <a:ext cx="103868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E1AF8-BBAB-476B-BFF6-620DC1CD8DC9}" type="datetimeFigureOut">
              <a:rPr lang="en-RW" smtClean="0"/>
              <a:t>18/03/2021</a:t>
            </a:fld>
            <a:endParaRPr lang="en-RW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W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RW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5AE0A-8265-40F8-A74F-E01BBB4E707C}" type="slidenum">
              <a:rPr lang="en-RW" smtClean="0"/>
              <a:t>‹N›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299706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8200" y="364490"/>
            <a:ext cx="10515600" cy="1325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3601720"/>
            <a:ext cx="9144000" cy="1656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CMaurizio_2021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6DB8-D375-4722-9F43-AB1E8B1ABDC2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0242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CMaurizio_2021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4FE3B-A901-41CD-B900-2887F6BE26CB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8200" y="364489"/>
            <a:ext cx="10515600" cy="1324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CMaurizio_2021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507BE-B711-4C7D-BAE1-BA9663C69D04}" type="datetime1">
              <a:rPr lang="en-US" smtClean="0"/>
              <a:t>3/18/2021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8200" y="364490"/>
            <a:ext cx="10515600" cy="1325880"/>
          </a:xfrm>
          <a:custGeom>
            <a:avLst/>
            <a:gdLst/>
            <a:ahLst/>
            <a:cxnLst/>
            <a:rect l="l" t="t" r="r" b="b"/>
            <a:pathLst>
              <a:path w="10515600" h="1325880">
                <a:moveTo>
                  <a:pt x="10515600" y="0"/>
                </a:moveTo>
                <a:lnTo>
                  <a:pt x="0" y="0"/>
                </a:lnTo>
                <a:lnTo>
                  <a:pt x="0" y="1325880"/>
                </a:lnTo>
                <a:lnTo>
                  <a:pt x="10515600" y="1325880"/>
                </a:lnTo>
                <a:lnTo>
                  <a:pt x="1051560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CMaurizio_2021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2C48-EAE2-43BC-BBF6-086DB4768E90}" type="datetime1">
              <a:rPr lang="en-US" smtClean="0"/>
              <a:t>3/18/2021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CMaurizio_2021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60F6-C959-4015-94D2-E4D8936F0775}" type="datetime1">
              <a:rPr lang="en-US" smtClean="0"/>
              <a:t>3/18/2021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200" y="364490"/>
            <a:ext cx="10515600" cy="1325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2838450"/>
            <a:ext cx="10257790" cy="2327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0242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CMaurizio_2021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A8700-046D-47E8-9BF3-F6D2B0DF64B1}" type="datetime1">
              <a:rPr lang="en-US" smtClean="0"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rfect-english-grammar.com/past-simpl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rfect-english-grammar.com/irregular-verbs.html" TargetMode="External"/><Relationship Id="rId3" Type="http://schemas.openxmlformats.org/officeDocument/2006/relationships/diagramLayout" Target="../diagrams/layout10.xml"/><Relationship Id="rId7" Type="http://schemas.openxmlformats.org/officeDocument/2006/relationships/hyperlink" Target="https://www.perfect-english-grammar.com/past-perfect.html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test-english.com/grammar-points/b1-b2/second-third-conditionals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4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_L80p8WbLM" TargetMode="External"/><Relationship Id="rId3" Type="http://schemas.openxmlformats.org/officeDocument/2006/relationships/diagramLayout" Target="../diagrams/layout22.xml"/><Relationship Id="rId7" Type="http://schemas.openxmlformats.org/officeDocument/2006/relationships/hyperlink" Target="https://www.youtube.com/watch?v=uDoBdq0s8eY" TargetMode="Externa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perfect-english-grammar.com/present-simple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rfect-english-grammar.com/simple-future.html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s://www.perfect-english-grammar.com/present-simple.html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1122680"/>
            <a:ext cx="9144000" cy="2386330"/>
          </a:xfrm>
          <a:prstGeom prst="rect">
            <a:avLst/>
          </a:prstGeom>
          <a:solidFill>
            <a:srgbClr val="FFBF00"/>
          </a:solidFill>
          <a:ln w="12579">
            <a:solidFill>
              <a:srgbClr val="BB8D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9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6000" spc="-85" dirty="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sz="6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spc="475" dirty="0">
                <a:solidFill>
                  <a:srgbClr val="FFFFFF"/>
                </a:solidFill>
                <a:latin typeface="Tahoma"/>
                <a:cs typeface="Tahoma"/>
              </a:rPr>
              <a:t>CLAUSES</a:t>
            </a:r>
            <a:endParaRPr sz="6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3602990"/>
            <a:ext cx="9144000" cy="1654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0" y="3601720"/>
            <a:ext cx="9144000" cy="1656080"/>
          </a:xfrm>
          <a:prstGeom prst="rect">
            <a:avLst/>
          </a:prstGeom>
          <a:ln w="6469">
            <a:solidFill>
              <a:srgbClr val="FFBF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sz="2400" spc="120" dirty="0">
                <a:latin typeface="Tahoma"/>
                <a:cs typeface="Tahoma"/>
              </a:rPr>
              <a:t>From </a:t>
            </a:r>
            <a:r>
              <a:rPr sz="2400" spc="150" dirty="0">
                <a:latin typeface="Tahoma"/>
                <a:cs typeface="Tahoma"/>
              </a:rPr>
              <a:t>zero </a:t>
            </a:r>
            <a:r>
              <a:rPr sz="2400" spc="145" dirty="0">
                <a:latin typeface="Tahoma"/>
                <a:cs typeface="Tahoma"/>
              </a:rPr>
              <a:t>to </a:t>
            </a:r>
            <a:r>
              <a:rPr sz="2400" spc="170" dirty="0">
                <a:latin typeface="Tahoma"/>
                <a:cs typeface="Tahoma"/>
              </a:rPr>
              <a:t>the</a:t>
            </a:r>
            <a:r>
              <a:rPr sz="2400" spc="-495" dirty="0">
                <a:latin typeface="Tahoma"/>
                <a:cs typeface="Tahoma"/>
              </a:rPr>
              <a:t> </a:t>
            </a:r>
            <a:r>
              <a:rPr sz="2400" spc="135" dirty="0">
                <a:latin typeface="Tahoma"/>
                <a:cs typeface="Tahoma"/>
              </a:rPr>
              <a:t>third </a:t>
            </a:r>
            <a:r>
              <a:rPr sz="2400" spc="160" dirty="0">
                <a:latin typeface="Tahoma"/>
                <a:cs typeface="Tahoma"/>
              </a:rPr>
              <a:t>conditional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F4EE-49A2-4A76-A015-F313179834A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98CC3D-D23A-49D4-8890-55FBF70E8E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4490"/>
            <a:ext cx="10515600" cy="1325880"/>
          </a:xfrm>
          <a:prstGeom prst="rect">
            <a:avLst/>
          </a:prstGeom>
          <a:solidFill>
            <a:srgbClr val="4371C3"/>
          </a:solidFill>
          <a:ln w="12579">
            <a:solidFill>
              <a:srgbClr val="31538F"/>
            </a:solidFill>
          </a:ln>
        </p:spPr>
        <p:txBody>
          <a:bodyPr vert="horz" wrap="square" lIns="0" tIns="3276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80"/>
              </a:spcBef>
            </a:pPr>
            <a:r>
              <a:rPr spc="270" dirty="0"/>
              <a:t>The </a:t>
            </a:r>
            <a:r>
              <a:rPr spc="345" dirty="0"/>
              <a:t>second</a:t>
            </a:r>
            <a:r>
              <a:rPr spc="-235" dirty="0"/>
              <a:t> </a:t>
            </a:r>
            <a:r>
              <a:rPr spc="300" dirty="0"/>
              <a:t>conditional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59279"/>
            <a:ext cx="10260965" cy="39693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69545">
              <a:lnSpc>
                <a:spcPct val="100800"/>
              </a:lnSpc>
              <a:spcBef>
                <a:spcPts val="85"/>
              </a:spcBef>
            </a:pPr>
            <a:r>
              <a:rPr sz="2200" spc="200" dirty="0">
                <a:latin typeface="Cambria"/>
                <a:cs typeface="Cambria"/>
              </a:rPr>
              <a:t>The </a:t>
            </a:r>
            <a:r>
              <a:rPr sz="2200" spc="204" dirty="0">
                <a:latin typeface="Cambria"/>
                <a:cs typeface="Cambria"/>
              </a:rPr>
              <a:t>second </a:t>
            </a:r>
            <a:r>
              <a:rPr sz="2200" spc="165" dirty="0">
                <a:latin typeface="Cambria"/>
                <a:cs typeface="Cambria"/>
              </a:rPr>
              <a:t>conditional </a:t>
            </a:r>
            <a:r>
              <a:rPr sz="2200" spc="204" dirty="0">
                <a:latin typeface="Cambria"/>
                <a:cs typeface="Cambria"/>
              </a:rPr>
              <a:t>uses </a:t>
            </a:r>
            <a:r>
              <a:rPr sz="2200" spc="190" dirty="0">
                <a:latin typeface="Cambria"/>
                <a:cs typeface="Cambria"/>
              </a:rPr>
              <a:t>the </a:t>
            </a:r>
            <a:r>
              <a:rPr sz="2200" u="sng" spc="-25" dirty="0"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past </a:t>
            </a:r>
            <a:r>
              <a:rPr sz="2200" u="sng" spc="10" dirty="0"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simple </a:t>
            </a:r>
            <a:r>
              <a:rPr sz="2200" spc="180" dirty="0">
                <a:latin typeface="Cambria"/>
                <a:cs typeface="Cambria"/>
              </a:rPr>
              <a:t>after </a:t>
            </a:r>
            <a:r>
              <a:rPr sz="2200" spc="135" dirty="0">
                <a:latin typeface="Cambria"/>
                <a:cs typeface="Cambria"/>
              </a:rPr>
              <a:t>if, </a:t>
            </a:r>
            <a:r>
              <a:rPr sz="2200" spc="190" dirty="0">
                <a:latin typeface="Cambria"/>
                <a:cs typeface="Cambria"/>
              </a:rPr>
              <a:t>then </a:t>
            </a:r>
            <a:r>
              <a:rPr sz="2200" spc="145" dirty="0">
                <a:latin typeface="Cambria"/>
                <a:cs typeface="Cambria"/>
              </a:rPr>
              <a:t>'would' </a:t>
            </a:r>
            <a:r>
              <a:rPr sz="2200" spc="204" dirty="0">
                <a:latin typeface="Cambria"/>
                <a:cs typeface="Cambria"/>
              </a:rPr>
              <a:t>and  </a:t>
            </a:r>
            <a:r>
              <a:rPr sz="2200" spc="190" dirty="0">
                <a:latin typeface="Cambria"/>
                <a:cs typeface="Cambria"/>
              </a:rPr>
              <a:t>the</a:t>
            </a:r>
            <a:r>
              <a:rPr sz="2200" spc="215" dirty="0">
                <a:latin typeface="Cambria"/>
                <a:cs typeface="Cambria"/>
              </a:rPr>
              <a:t> </a:t>
            </a:r>
            <a:r>
              <a:rPr sz="2200" spc="140" dirty="0">
                <a:latin typeface="Cambria"/>
                <a:cs typeface="Cambria"/>
              </a:rPr>
              <a:t>infinitive:</a:t>
            </a:r>
            <a:endParaRPr sz="2200" dirty="0">
              <a:latin typeface="Cambria"/>
              <a:cs typeface="Cambria"/>
            </a:endParaRPr>
          </a:p>
          <a:p>
            <a:pPr marL="193040" indent="-18034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93040" algn="l"/>
              </a:tabLst>
            </a:pPr>
            <a:r>
              <a:rPr sz="2200" spc="120" dirty="0">
                <a:latin typeface="Cambria"/>
                <a:cs typeface="Cambria"/>
              </a:rPr>
              <a:t>if </a:t>
            </a:r>
            <a:r>
              <a:rPr sz="2200" spc="630" dirty="0">
                <a:latin typeface="Cambria"/>
                <a:cs typeface="Cambria"/>
              </a:rPr>
              <a:t>+ </a:t>
            </a:r>
            <a:r>
              <a:rPr sz="2200" spc="190" dirty="0">
                <a:latin typeface="Cambria"/>
                <a:cs typeface="Cambria"/>
              </a:rPr>
              <a:t>past </a:t>
            </a:r>
            <a:r>
              <a:rPr sz="2200" spc="185" dirty="0">
                <a:latin typeface="Cambria"/>
                <a:cs typeface="Cambria"/>
              </a:rPr>
              <a:t>simple, </a:t>
            </a:r>
            <a:r>
              <a:rPr sz="2200" spc="195" dirty="0">
                <a:latin typeface="Cambria"/>
                <a:cs typeface="Cambria"/>
              </a:rPr>
              <a:t>...would </a:t>
            </a:r>
            <a:r>
              <a:rPr sz="2200" spc="630" dirty="0">
                <a:latin typeface="Cambria"/>
                <a:cs typeface="Cambria"/>
              </a:rPr>
              <a:t>+</a:t>
            </a:r>
            <a:r>
              <a:rPr sz="2200" spc="-5" dirty="0">
                <a:latin typeface="Cambria"/>
                <a:cs typeface="Cambria"/>
              </a:rPr>
              <a:t> </a:t>
            </a:r>
            <a:r>
              <a:rPr sz="2200" spc="135" dirty="0">
                <a:latin typeface="Cambria"/>
                <a:cs typeface="Cambria"/>
              </a:rPr>
              <a:t>infinitive</a:t>
            </a:r>
            <a:endParaRPr sz="2200" dirty="0">
              <a:latin typeface="Cambria"/>
              <a:cs typeface="Cambria"/>
            </a:endParaRPr>
          </a:p>
          <a:p>
            <a:pPr marL="193040" marR="833119" indent="-180340">
              <a:lnSpc>
                <a:spcPts val="2390"/>
              </a:lnSpc>
              <a:spcBef>
                <a:spcPts val="830"/>
              </a:spcBef>
              <a:buFont typeface="Arial"/>
              <a:buChar char="•"/>
              <a:tabLst>
                <a:tab pos="193040" algn="l"/>
              </a:tabLst>
            </a:pPr>
            <a:r>
              <a:rPr sz="2200" spc="100" dirty="0">
                <a:latin typeface="Cambria"/>
                <a:cs typeface="Cambria"/>
              </a:rPr>
              <a:t>(We </a:t>
            </a:r>
            <a:r>
              <a:rPr sz="2200" spc="235" dirty="0">
                <a:latin typeface="Cambria"/>
                <a:cs typeface="Cambria"/>
              </a:rPr>
              <a:t>can </a:t>
            </a:r>
            <a:r>
              <a:rPr sz="2200" spc="210" dirty="0">
                <a:latin typeface="Cambria"/>
                <a:cs typeface="Cambria"/>
              </a:rPr>
              <a:t>use </a:t>
            </a:r>
            <a:r>
              <a:rPr sz="2200" spc="160" dirty="0">
                <a:latin typeface="Cambria"/>
                <a:cs typeface="Cambria"/>
              </a:rPr>
              <a:t>'were' </a:t>
            </a:r>
            <a:r>
              <a:rPr sz="2200" spc="180" dirty="0">
                <a:latin typeface="Cambria"/>
                <a:cs typeface="Cambria"/>
              </a:rPr>
              <a:t>instead </a:t>
            </a:r>
            <a:r>
              <a:rPr sz="2200" spc="150" dirty="0">
                <a:latin typeface="Cambria"/>
                <a:cs typeface="Cambria"/>
              </a:rPr>
              <a:t>of </a:t>
            </a:r>
            <a:r>
              <a:rPr sz="2200" spc="155" dirty="0">
                <a:latin typeface="Cambria"/>
                <a:cs typeface="Cambria"/>
              </a:rPr>
              <a:t>'was' </a:t>
            </a:r>
            <a:r>
              <a:rPr sz="2200" spc="160" dirty="0">
                <a:latin typeface="Cambria"/>
                <a:cs typeface="Cambria"/>
              </a:rPr>
              <a:t>with </a:t>
            </a:r>
            <a:r>
              <a:rPr sz="2200" spc="110" dirty="0">
                <a:latin typeface="Cambria"/>
                <a:cs typeface="Cambria"/>
              </a:rPr>
              <a:t>'I' </a:t>
            </a:r>
            <a:r>
              <a:rPr sz="2200" spc="204" dirty="0">
                <a:latin typeface="Cambria"/>
                <a:cs typeface="Cambria"/>
              </a:rPr>
              <a:t>and </a:t>
            </a:r>
            <a:r>
              <a:rPr sz="2200" spc="85" dirty="0">
                <a:latin typeface="Cambria"/>
                <a:cs typeface="Cambria"/>
              </a:rPr>
              <a:t>'he/she/it'. </a:t>
            </a:r>
            <a:r>
              <a:rPr sz="2200" spc="160" dirty="0">
                <a:latin typeface="Cambria"/>
                <a:cs typeface="Cambria"/>
              </a:rPr>
              <a:t>This </a:t>
            </a:r>
            <a:r>
              <a:rPr sz="2200" spc="140" dirty="0">
                <a:latin typeface="Cambria"/>
                <a:cs typeface="Cambria"/>
              </a:rPr>
              <a:t>is  </a:t>
            </a:r>
            <a:r>
              <a:rPr sz="2200" spc="165" dirty="0">
                <a:latin typeface="Cambria"/>
                <a:cs typeface="Cambria"/>
              </a:rPr>
              <a:t>mostly </a:t>
            </a:r>
            <a:r>
              <a:rPr sz="2200" spc="195" dirty="0">
                <a:latin typeface="Cambria"/>
                <a:cs typeface="Cambria"/>
              </a:rPr>
              <a:t>done </a:t>
            </a:r>
            <a:r>
              <a:rPr sz="2200" spc="140" dirty="0">
                <a:latin typeface="Cambria"/>
                <a:cs typeface="Cambria"/>
              </a:rPr>
              <a:t>in </a:t>
            </a:r>
            <a:r>
              <a:rPr sz="2200" spc="175" dirty="0">
                <a:latin typeface="Cambria"/>
                <a:cs typeface="Cambria"/>
              </a:rPr>
              <a:t>formal</a:t>
            </a:r>
            <a:r>
              <a:rPr sz="2200" spc="380" dirty="0">
                <a:latin typeface="Cambria"/>
                <a:cs typeface="Cambria"/>
              </a:rPr>
              <a:t> </a:t>
            </a:r>
            <a:r>
              <a:rPr sz="2200" spc="160" dirty="0">
                <a:latin typeface="Cambria"/>
                <a:cs typeface="Cambria"/>
              </a:rPr>
              <a:t>writing).</a:t>
            </a:r>
            <a:endParaRPr sz="22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00" spc="145" dirty="0">
                <a:latin typeface="Cambria"/>
                <a:cs typeface="Cambria"/>
              </a:rPr>
              <a:t>It </a:t>
            </a:r>
            <a:r>
              <a:rPr sz="2200" spc="210" dirty="0">
                <a:latin typeface="Cambria"/>
                <a:cs typeface="Cambria"/>
              </a:rPr>
              <a:t>has </a:t>
            </a:r>
            <a:r>
              <a:rPr sz="2200" spc="160" dirty="0">
                <a:latin typeface="Cambria"/>
                <a:cs typeface="Cambria"/>
              </a:rPr>
              <a:t>two</a:t>
            </a:r>
            <a:r>
              <a:rPr sz="2200" spc="300" dirty="0">
                <a:latin typeface="Cambria"/>
                <a:cs typeface="Cambria"/>
              </a:rPr>
              <a:t> </a:t>
            </a:r>
            <a:r>
              <a:rPr sz="2200" spc="210" dirty="0">
                <a:latin typeface="Cambria"/>
                <a:cs typeface="Cambria"/>
              </a:rPr>
              <a:t>uses.</a:t>
            </a:r>
            <a:endParaRPr sz="2200" dirty="0">
              <a:latin typeface="Cambria"/>
              <a:cs typeface="Cambria"/>
            </a:endParaRPr>
          </a:p>
          <a:p>
            <a:pPr marL="193040" marR="5080" indent="-180340">
              <a:lnSpc>
                <a:spcPts val="2390"/>
              </a:lnSpc>
              <a:spcBef>
                <a:spcPts val="830"/>
              </a:spcBef>
              <a:buFont typeface="Arial"/>
              <a:buChar char="•"/>
              <a:tabLst>
                <a:tab pos="193040" algn="l"/>
              </a:tabLst>
            </a:pPr>
            <a:r>
              <a:rPr sz="2200" spc="190" dirty="0">
                <a:latin typeface="Cambria"/>
                <a:cs typeface="Cambria"/>
              </a:rPr>
              <a:t>First, </a:t>
            </a:r>
            <a:r>
              <a:rPr sz="2200" spc="210" dirty="0">
                <a:latin typeface="Cambria"/>
                <a:cs typeface="Cambria"/>
              </a:rPr>
              <a:t>we </a:t>
            </a:r>
            <a:r>
              <a:rPr sz="2200" spc="235" dirty="0">
                <a:latin typeface="Cambria"/>
                <a:cs typeface="Cambria"/>
              </a:rPr>
              <a:t>can </a:t>
            </a:r>
            <a:r>
              <a:rPr sz="2200" spc="210" dirty="0">
                <a:latin typeface="Cambria"/>
                <a:cs typeface="Cambria"/>
              </a:rPr>
              <a:t>use </a:t>
            </a:r>
            <a:r>
              <a:rPr sz="2200" spc="114" dirty="0">
                <a:latin typeface="Cambria"/>
                <a:cs typeface="Cambria"/>
              </a:rPr>
              <a:t>it </a:t>
            </a:r>
            <a:r>
              <a:rPr sz="2200" spc="150" dirty="0">
                <a:latin typeface="Cambria"/>
                <a:cs typeface="Cambria"/>
              </a:rPr>
              <a:t>to </a:t>
            </a:r>
            <a:r>
              <a:rPr sz="2200" spc="165" dirty="0">
                <a:latin typeface="Cambria"/>
                <a:cs typeface="Cambria"/>
              </a:rPr>
              <a:t>talk </a:t>
            </a:r>
            <a:r>
              <a:rPr sz="2200" spc="190" dirty="0">
                <a:latin typeface="Cambria"/>
                <a:cs typeface="Cambria"/>
              </a:rPr>
              <a:t>about things </a:t>
            </a:r>
            <a:r>
              <a:rPr sz="2200" spc="145" dirty="0">
                <a:latin typeface="Cambria"/>
                <a:cs typeface="Cambria"/>
              </a:rPr>
              <a:t>in </a:t>
            </a:r>
            <a:r>
              <a:rPr sz="2200" spc="195" dirty="0">
                <a:latin typeface="Cambria"/>
                <a:cs typeface="Cambria"/>
              </a:rPr>
              <a:t>the </a:t>
            </a:r>
            <a:r>
              <a:rPr sz="2200" spc="175" dirty="0">
                <a:latin typeface="Cambria"/>
                <a:cs typeface="Cambria"/>
              </a:rPr>
              <a:t>future </a:t>
            </a:r>
            <a:r>
              <a:rPr sz="2200" spc="180" dirty="0">
                <a:latin typeface="Cambria"/>
                <a:cs typeface="Cambria"/>
              </a:rPr>
              <a:t>that </a:t>
            </a:r>
            <a:r>
              <a:rPr sz="2200" spc="204" dirty="0">
                <a:latin typeface="Cambria"/>
                <a:cs typeface="Cambria"/>
              </a:rPr>
              <a:t>are </a:t>
            </a:r>
            <a:r>
              <a:rPr sz="2200" spc="170" dirty="0">
                <a:latin typeface="Cambria"/>
                <a:cs typeface="Cambria"/>
              </a:rPr>
              <a:t>probably  </a:t>
            </a:r>
            <a:r>
              <a:rPr sz="2200" spc="165" dirty="0">
                <a:latin typeface="Cambria"/>
                <a:cs typeface="Cambria"/>
              </a:rPr>
              <a:t>not </a:t>
            </a:r>
            <a:r>
              <a:rPr sz="2200" spc="215" dirty="0">
                <a:latin typeface="Cambria"/>
                <a:cs typeface="Cambria"/>
              </a:rPr>
              <a:t>going </a:t>
            </a:r>
            <a:r>
              <a:rPr sz="2200" spc="150" dirty="0">
                <a:latin typeface="Cambria"/>
                <a:cs typeface="Cambria"/>
              </a:rPr>
              <a:t>to </a:t>
            </a:r>
            <a:r>
              <a:rPr sz="2200" spc="220" dirty="0">
                <a:latin typeface="Cambria"/>
                <a:cs typeface="Cambria"/>
              </a:rPr>
              <a:t>be </a:t>
            </a:r>
            <a:r>
              <a:rPr sz="2200" spc="195" dirty="0">
                <a:latin typeface="Cambria"/>
                <a:cs typeface="Cambria"/>
              </a:rPr>
              <a:t>true. </a:t>
            </a:r>
            <a:r>
              <a:rPr sz="2200" spc="254" dirty="0">
                <a:latin typeface="Cambria"/>
                <a:cs typeface="Cambria"/>
              </a:rPr>
              <a:t>Maybe </a:t>
            </a:r>
            <a:r>
              <a:rPr sz="2200" spc="170" dirty="0">
                <a:latin typeface="Cambria"/>
                <a:cs typeface="Cambria"/>
              </a:rPr>
              <a:t>I'm </a:t>
            </a:r>
            <a:r>
              <a:rPr sz="2200" spc="200" dirty="0">
                <a:latin typeface="Cambria"/>
                <a:cs typeface="Cambria"/>
              </a:rPr>
              <a:t>imagining </a:t>
            </a:r>
            <a:r>
              <a:rPr sz="2200" spc="210" dirty="0">
                <a:latin typeface="Cambria"/>
                <a:cs typeface="Cambria"/>
              </a:rPr>
              <a:t>some dream </a:t>
            </a:r>
            <a:r>
              <a:rPr sz="2200" spc="150" dirty="0">
                <a:latin typeface="Cambria"/>
                <a:cs typeface="Cambria"/>
              </a:rPr>
              <a:t>for</a:t>
            </a:r>
            <a:r>
              <a:rPr sz="2200" spc="440" dirty="0">
                <a:latin typeface="Cambria"/>
                <a:cs typeface="Cambria"/>
              </a:rPr>
              <a:t> </a:t>
            </a:r>
            <a:r>
              <a:rPr sz="2200" spc="210" dirty="0">
                <a:latin typeface="Cambria"/>
                <a:cs typeface="Cambria"/>
              </a:rPr>
              <a:t>example.</a:t>
            </a:r>
            <a:endParaRPr sz="2200" dirty="0">
              <a:latin typeface="Cambria"/>
              <a:cs typeface="Cambria"/>
            </a:endParaRPr>
          </a:p>
          <a:p>
            <a:pPr marL="193040" marR="130810" indent="-180340">
              <a:lnSpc>
                <a:spcPct val="90700"/>
              </a:lnSpc>
              <a:spcBef>
                <a:spcPts val="750"/>
              </a:spcBef>
              <a:buFont typeface="Arial"/>
              <a:buChar char="•"/>
              <a:tabLst>
                <a:tab pos="193040" algn="l"/>
              </a:tabLst>
            </a:pPr>
            <a:r>
              <a:rPr sz="2200" spc="245" dirty="0">
                <a:latin typeface="Cambria"/>
                <a:cs typeface="Cambria"/>
              </a:rPr>
              <a:t>Second, </a:t>
            </a:r>
            <a:r>
              <a:rPr sz="2200" spc="210" dirty="0">
                <a:latin typeface="Cambria"/>
                <a:cs typeface="Cambria"/>
              </a:rPr>
              <a:t>we </a:t>
            </a:r>
            <a:r>
              <a:rPr sz="2200" spc="235" dirty="0">
                <a:latin typeface="Cambria"/>
                <a:cs typeface="Cambria"/>
              </a:rPr>
              <a:t>can </a:t>
            </a:r>
            <a:r>
              <a:rPr sz="2200" spc="210" dirty="0">
                <a:latin typeface="Cambria"/>
                <a:cs typeface="Cambria"/>
              </a:rPr>
              <a:t>use </a:t>
            </a:r>
            <a:r>
              <a:rPr sz="2200" spc="114" dirty="0">
                <a:latin typeface="Cambria"/>
                <a:cs typeface="Cambria"/>
              </a:rPr>
              <a:t>it </a:t>
            </a:r>
            <a:r>
              <a:rPr sz="2200" spc="145" dirty="0">
                <a:latin typeface="Cambria"/>
                <a:cs typeface="Cambria"/>
              </a:rPr>
              <a:t>to </a:t>
            </a:r>
            <a:r>
              <a:rPr sz="2200" spc="165" dirty="0">
                <a:latin typeface="Cambria"/>
                <a:cs typeface="Cambria"/>
              </a:rPr>
              <a:t>talk </a:t>
            </a:r>
            <a:r>
              <a:rPr sz="2200" spc="190" dirty="0">
                <a:latin typeface="Cambria"/>
                <a:cs typeface="Cambria"/>
              </a:rPr>
              <a:t>about </a:t>
            </a:r>
            <a:r>
              <a:rPr sz="2200" spc="200" dirty="0">
                <a:latin typeface="Cambria"/>
                <a:cs typeface="Cambria"/>
              </a:rPr>
              <a:t>something </a:t>
            </a:r>
            <a:r>
              <a:rPr sz="2200" spc="145" dirty="0">
                <a:latin typeface="Cambria"/>
                <a:cs typeface="Cambria"/>
              </a:rPr>
              <a:t>in </a:t>
            </a:r>
            <a:r>
              <a:rPr sz="2200" spc="195" dirty="0">
                <a:latin typeface="Cambria"/>
                <a:cs typeface="Cambria"/>
              </a:rPr>
              <a:t>the </a:t>
            </a:r>
            <a:r>
              <a:rPr sz="2200" spc="185" dirty="0">
                <a:latin typeface="Cambria"/>
                <a:cs typeface="Cambria"/>
              </a:rPr>
              <a:t>present </a:t>
            </a:r>
            <a:r>
              <a:rPr sz="2200" spc="195" dirty="0">
                <a:latin typeface="Cambria"/>
                <a:cs typeface="Cambria"/>
              </a:rPr>
              <a:t>which </a:t>
            </a:r>
            <a:r>
              <a:rPr sz="2200" spc="140" dirty="0">
                <a:latin typeface="Cambria"/>
                <a:cs typeface="Cambria"/>
              </a:rPr>
              <a:t>is  </a:t>
            </a:r>
            <a:r>
              <a:rPr sz="2200" spc="180" dirty="0">
                <a:latin typeface="Cambria"/>
                <a:cs typeface="Cambria"/>
              </a:rPr>
              <a:t>impossible, </a:t>
            </a:r>
            <a:r>
              <a:rPr sz="2200" spc="225" dirty="0">
                <a:latin typeface="Cambria"/>
                <a:cs typeface="Cambria"/>
              </a:rPr>
              <a:t>because </a:t>
            </a:r>
            <a:r>
              <a:rPr sz="2200" spc="125" dirty="0">
                <a:latin typeface="Cambria"/>
                <a:cs typeface="Cambria"/>
              </a:rPr>
              <a:t>it's </a:t>
            </a:r>
            <a:r>
              <a:rPr sz="2200" spc="165" dirty="0">
                <a:latin typeface="Cambria"/>
                <a:cs typeface="Cambria"/>
              </a:rPr>
              <a:t>not </a:t>
            </a:r>
            <a:r>
              <a:rPr sz="2200" spc="190" dirty="0">
                <a:latin typeface="Cambria"/>
                <a:cs typeface="Cambria"/>
              </a:rPr>
              <a:t>true. </a:t>
            </a:r>
            <a:r>
              <a:rPr sz="2200" spc="170" dirty="0">
                <a:latin typeface="Cambria"/>
                <a:cs typeface="Cambria"/>
              </a:rPr>
              <a:t>Is </a:t>
            </a:r>
            <a:r>
              <a:rPr sz="2200" spc="180" dirty="0">
                <a:latin typeface="Cambria"/>
                <a:cs typeface="Cambria"/>
              </a:rPr>
              <a:t>that </a:t>
            </a:r>
            <a:r>
              <a:rPr sz="2200" spc="204" dirty="0">
                <a:latin typeface="Cambria"/>
                <a:cs typeface="Cambria"/>
              </a:rPr>
              <a:t>clear? </a:t>
            </a:r>
            <a:r>
              <a:rPr sz="2200" spc="254" dirty="0">
                <a:latin typeface="Cambria"/>
                <a:cs typeface="Cambria"/>
              </a:rPr>
              <a:t>Have </a:t>
            </a:r>
            <a:r>
              <a:rPr sz="2200" spc="240" dirty="0">
                <a:latin typeface="Cambria"/>
                <a:cs typeface="Cambria"/>
              </a:rPr>
              <a:t>a </a:t>
            </a:r>
            <a:r>
              <a:rPr sz="2200" spc="150" dirty="0">
                <a:latin typeface="Cambria"/>
                <a:cs typeface="Cambria"/>
              </a:rPr>
              <a:t>look </a:t>
            </a:r>
            <a:r>
              <a:rPr sz="2200" spc="195" dirty="0">
                <a:latin typeface="Cambria"/>
                <a:cs typeface="Cambria"/>
              </a:rPr>
              <a:t>at the  </a:t>
            </a:r>
            <a:r>
              <a:rPr sz="2200" spc="200" dirty="0">
                <a:latin typeface="Cambria"/>
                <a:cs typeface="Cambria"/>
              </a:rPr>
              <a:t>examples:</a:t>
            </a:r>
            <a:endParaRPr sz="2200" dirty="0">
              <a:latin typeface="Cambria"/>
              <a:cs typeface="Cambria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40BC0A-1C01-4CD0-9349-14CC8156661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3DF29A8-6009-43B0-BC6E-D5A8C98958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F5A2AE19-FA87-48CE-A9C8-CB49F62840B5}"/>
              </a:ext>
            </a:extLst>
          </p:cNvPr>
          <p:cNvGraphicFramePr/>
          <p:nvPr/>
        </p:nvGraphicFramePr>
        <p:xfrm>
          <a:off x="838200" y="364490"/>
          <a:ext cx="10515600" cy="132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16939" y="1859279"/>
            <a:ext cx="5000625" cy="50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algn="just">
              <a:lnSpc>
                <a:spcPts val="319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185" dirty="0">
                <a:latin typeface="Cambria"/>
                <a:cs typeface="Cambria"/>
              </a:rPr>
              <a:t>If </a:t>
            </a:r>
            <a:r>
              <a:rPr sz="2400" spc="195" dirty="0">
                <a:latin typeface="Cambria"/>
                <a:cs typeface="Cambria"/>
              </a:rPr>
              <a:t>I </a:t>
            </a:r>
            <a:r>
              <a:rPr sz="2400" b="1" spc="-125" dirty="0">
                <a:solidFill>
                  <a:srgbClr val="FF6600"/>
                </a:solidFill>
                <a:latin typeface="Verdana"/>
                <a:cs typeface="Verdana"/>
              </a:rPr>
              <a:t>won </a:t>
            </a:r>
            <a:r>
              <a:rPr sz="2400" spc="235" dirty="0">
                <a:latin typeface="Cambria"/>
                <a:cs typeface="Cambria"/>
              </a:rPr>
              <a:t>the</a:t>
            </a:r>
            <a:r>
              <a:rPr sz="2400" spc="459" dirty="0">
                <a:latin typeface="Cambria"/>
                <a:cs typeface="Cambria"/>
              </a:rPr>
              <a:t> </a:t>
            </a:r>
            <a:r>
              <a:rPr sz="2400" spc="155" dirty="0">
                <a:latin typeface="Cambria"/>
                <a:cs typeface="Cambria"/>
              </a:rPr>
              <a:t>lottery,</a:t>
            </a:r>
            <a:endParaRPr sz="2400" dirty="0">
              <a:latin typeface="Cambria"/>
              <a:cs typeface="Cambria"/>
            </a:endParaRPr>
          </a:p>
          <a:p>
            <a:pPr marL="241300" marR="186055" algn="just">
              <a:lnSpc>
                <a:spcPts val="3020"/>
              </a:lnSpc>
              <a:spcBef>
                <a:spcPts val="215"/>
              </a:spcBef>
            </a:pPr>
            <a:r>
              <a:rPr sz="2400" spc="195" dirty="0">
                <a:latin typeface="Cambria"/>
                <a:cs typeface="Cambria"/>
              </a:rPr>
              <a:t>I </a:t>
            </a:r>
            <a:r>
              <a:rPr sz="2400" b="1" spc="-55" dirty="0">
                <a:solidFill>
                  <a:srgbClr val="FF6600"/>
                </a:solidFill>
                <a:latin typeface="Verdana"/>
                <a:cs typeface="Verdana"/>
              </a:rPr>
              <a:t>would </a:t>
            </a:r>
            <a:r>
              <a:rPr sz="2400" b="1" spc="-60" dirty="0">
                <a:solidFill>
                  <a:srgbClr val="FF6600"/>
                </a:solidFill>
                <a:latin typeface="Verdana"/>
                <a:cs typeface="Verdana"/>
              </a:rPr>
              <a:t>buy </a:t>
            </a:r>
            <a:r>
              <a:rPr sz="2400" spc="300" dirty="0">
                <a:latin typeface="Cambria"/>
                <a:cs typeface="Cambria"/>
              </a:rPr>
              <a:t>a </a:t>
            </a:r>
            <a:r>
              <a:rPr sz="2400" spc="254" dirty="0">
                <a:latin typeface="Cambria"/>
                <a:cs typeface="Cambria"/>
              </a:rPr>
              <a:t>big </a:t>
            </a:r>
            <a:r>
              <a:rPr sz="2400" spc="250" dirty="0">
                <a:latin typeface="Cambria"/>
                <a:cs typeface="Cambria"/>
              </a:rPr>
              <a:t>house.  </a:t>
            </a:r>
            <a:r>
              <a:rPr sz="2400" spc="105" dirty="0">
                <a:latin typeface="Cambria"/>
                <a:cs typeface="Cambria"/>
              </a:rPr>
              <a:t>(I </a:t>
            </a:r>
            <a:r>
              <a:rPr sz="2400" spc="210" dirty="0">
                <a:latin typeface="Cambria"/>
                <a:cs typeface="Cambria"/>
              </a:rPr>
              <a:t>probably </a:t>
            </a:r>
            <a:r>
              <a:rPr sz="2400" spc="180" dirty="0">
                <a:latin typeface="Cambria"/>
                <a:cs typeface="Cambria"/>
              </a:rPr>
              <a:t>won't </a:t>
            </a:r>
            <a:r>
              <a:rPr sz="2400" spc="190" dirty="0">
                <a:latin typeface="Cambria"/>
                <a:cs typeface="Cambria"/>
              </a:rPr>
              <a:t>win </a:t>
            </a:r>
            <a:r>
              <a:rPr sz="2400" spc="235" dirty="0">
                <a:latin typeface="Cambria"/>
                <a:cs typeface="Cambria"/>
              </a:rPr>
              <a:t>the  </a:t>
            </a:r>
            <a:r>
              <a:rPr sz="2400" spc="165" dirty="0">
                <a:latin typeface="Cambria"/>
                <a:cs typeface="Cambria"/>
              </a:rPr>
              <a:t>lottery)</a:t>
            </a:r>
            <a:endParaRPr sz="2400" dirty="0">
              <a:latin typeface="Cambria"/>
              <a:cs typeface="Cambria"/>
            </a:endParaRPr>
          </a:p>
          <a:p>
            <a:pPr marL="241300" marR="915035" indent="-228600">
              <a:lnSpc>
                <a:spcPct val="90000"/>
              </a:lnSpc>
              <a:spcBef>
                <a:spcPts val="9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185" dirty="0">
                <a:latin typeface="Cambria"/>
                <a:cs typeface="Cambria"/>
              </a:rPr>
              <a:t>If </a:t>
            </a:r>
            <a:r>
              <a:rPr sz="2400" spc="195" dirty="0">
                <a:latin typeface="Cambria"/>
                <a:cs typeface="Cambria"/>
              </a:rPr>
              <a:t>I </a:t>
            </a:r>
            <a:r>
              <a:rPr sz="2400" b="1" spc="-25" dirty="0">
                <a:solidFill>
                  <a:srgbClr val="FF6600"/>
                </a:solidFill>
                <a:latin typeface="Verdana"/>
                <a:cs typeface="Verdana"/>
              </a:rPr>
              <a:t>met </a:t>
            </a:r>
            <a:r>
              <a:rPr sz="2400" spc="240" dirty="0">
                <a:latin typeface="Cambria"/>
                <a:cs typeface="Cambria"/>
              </a:rPr>
              <a:t>the </a:t>
            </a:r>
            <a:r>
              <a:rPr sz="2400" spc="305" dirty="0">
                <a:latin typeface="Cambria"/>
                <a:cs typeface="Cambria"/>
              </a:rPr>
              <a:t>Queen </a:t>
            </a:r>
            <a:r>
              <a:rPr sz="2400" spc="185" dirty="0">
                <a:latin typeface="Cambria"/>
                <a:cs typeface="Cambria"/>
              </a:rPr>
              <a:t>of  </a:t>
            </a:r>
            <a:r>
              <a:rPr sz="2400" spc="280" dirty="0">
                <a:latin typeface="Cambria"/>
                <a:cs typeface="Cambria"/>
              </a:rPr>
              <a:t>England, </a:t>
            </a:r>
            <a:r>
              <a:rPr sz="2400" spc="195" dirty="0">
                <a:latin typeface="Cambria"/>
                <a:cs typeface="Cambria"/>
              </a:rPr>
              <a:t>I </a:t>
            </a:r>
            <a:r>
              <a:rPr sz="2400" b="1" spc="-55" dirty="0">
                <a:solidFill>
                  <a:srgbClr val="FF6600"/>
                </a:solidFill>
                <a:latin typeface="Verdana"/>
                <a:cs typeface="Verdana"/>
              </a:rPr>
              <a:t>would  </a:t>
            </a:r>
            <a:r>
              <a:rPr sz="2400" b="1" spc="-120" dirty="0">
                <a:solidFill>
                  <a:srgbClr val="FF6600"/>
                </a:solidFill>
                <a:latin typeface="Verdana"/>
                <a:cs typeface="Verdana"/>
              </a:rPr>
              <a:t>say</a:t>
            </a:r>
            <a:r>
              <a:rPr sz="2400" b="1" spc="-8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2400" spc="210" dirty="0">
                <a:latin typeface="Cambria"/>
                <a:cs typeface="Cambria"/>
              </a:rPr>
              <a:t>hello.</a:t>
            </a:r>
            <a:endParaRPr sz="2400" dirty="0">
              <a:latin typeface="Cambria"/>
              <a:cs typeface="Cambria"/>
            </a:endParaRPr>
          </a:p>
          <a:p>
            <a:pPr marL="241300" marR="4064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355" dirty="0">
                <a:latin typeface="Cambria"/>
                <a:cs typeface="Cambria"/>
              </a:rPr>
              <a:t>She </a:t>
            </a:r>
            <a:r>
              <a:rPr sz="2400" b="1" spc="-55" dirty="0">
                <a:solidFill>
                  <a:srgbClr val="FF6600"/>
                </a:solidFill>
                <a:latin typeface="Verdana"/>
                <a:cs typeface="Verdana"/>
              </a:rPr>
              <a:t>would </a:t>
            </a:r>
            <a:r>
              <a:rPr sz="2400" b="1" spc="-25" dirty="0">
                <a:solidFill>
                  <a:srgbClr val="FF6600"/>
                </a:solidFill>
                <a:latin typeface="Verdana"/>
                <a:cs typeface="Verdana"/>
              </a:rPr>
              <a:t>travel </a:t>
            </a:r>
            <a:r>
              <a:rPr sz="2400" spc="185" dirty="0">
                <a:latin typeface="Cambria"/>
                <a:cs typeface="Cambria"/>
              </a:rPr>
              <a:t>all </a:t>
            </a:r>
            <a:r>
              <a:rPr sz="2400" spc="204" dirty="0">
                <a:latin typeface="Cambria"/>
                <a:cs typeface="Cambria"/>
              </a:rPr>
              <a:t>over  </a:t>
            </a:r>
            <a:r>
              <a:rPr sz="2400" spc="240" dirty="0">
                <a:latin typeface="Cambria"/>
                <a:cs typeface="Cambria"/>
              </a:rPr>
              <a:t>the </a:t>
            </a:r>
            <a:r>
              <a:rPr sz="2400" spc="190" dirty="0">
                <a:latin typeface="Cambria"/>
                <a:cs typeface="Cambria"/>
              </a:rPr>
              <a:t>world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spc="150" dirty="0">
                <a:latin typeface="Cambria"/>
                <a:cs typeface="Cambria"/>
              </a:rPr>
              <a:t>if</a:t>
            </a:r>
            <a:endParaRPr sz="2400" dirty="0">
              <a:latin typeface="Cambria"/>
              <a:cs typeface="Cambria"/>
            </a:endParaRPr>
          </a:p>
          <a:p>
            <a:pPr marL="241300">
              <a:lnSpc>
                <a:spcPts val="2975"/>
              </a:lnSpc>
            </a:pPr>
            <a:r>
              <a:rPr sz="2400" spc="254" dirty="0">
                <a:latin typeface="Cambria"/>
                <a:cs typeface="Cambria"/>
              </a:rPr>
              <a:t>she </a:t>
            </a:r>
            <a:r>
              <a:rPr sz="2400" b="1" spc="-105" dirty="0">
                <a:solidFill>
                  <a:srgbClr val="FF6600"/>
                </a:solidFill>
                <a:latin typeface="Verdana"/>
                <a:cs typeface="Verdana"/>
              </a:rPr>
              <a:t>were</a:t>
            </a:r>
            <a:r>
              <a:rPr sz="2400" b="1" spc="-7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2400" spc="235" dirty="0">
                <a:latin typeface="Cambria"/>
                <a:cs typeface="Cambria"/>
              </a:rPr>
              <a:t>rich.</a:t>
            </a:r>
            <a:endParaRPr sz="2400" dirty="0">
              <a:latin typeface="Cambria"/>
              <a:cs typeface="Cambria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355" dirty="0">
                <a:latin typeface="Cambria"/>
                <a:cs typeface="Cambria"/>
              </a:rPr>
              <a:t>She </a:t>
            </a:r>
            <a:r>
              <a:rPr sz="2400" b="1" spc="-55" dirty="0">
                <a:solidFill>
                  <a:srgbClr val="FF6600"/>
                </a:solidFill>
                <a:latin typeface="Verdana"/>
                <a:cs typeface="Verdana"/>
              </a:rPr>
              <a:t>would </a:t>
            </a:r>
            <a:r>
              <a:rPr sz="2400" b="1" spc="-65" dirty="0">
                <a:solidFill>
                  <a:srgbClr val="FF6600"/>
                </a:solidFill>
                <a:latin typeface="Verdana"/>
                <a:cs typeface="Verdana"/>
              </a:rPr>
              <a:t>pass </a:t>
            </a:r>
            <a:r>
              <a:rPr sz="2400" spc="240" dirty="0">
                <a:latin typeface="Cambria"/>
                <a:cs typeface="Cambria"/>
              </a:rPr>
              <a:t>the</a:t>
            </a:r>
            <a:r>
              <a:rPr sz="2400" spc="175" dirty="0">
                <a:latin typeface="Cambria"/>
                <a:cs typeface="Cambria"/>
              </a:rPr>
              <a:t> </a:t>
            </a:r>
            <a:r>
              <a:rPr sz="2400" spc="280" dirty="0">
                <a:latin typeface="Cambria"/>
                <a:cs typeface="Cambria"/>
              </a:rPr>
              <a:t>exam  </a:t>
            </a:r>
            <a:r>
              <a:rPr sz="2400" spc="150" dirty="0">
                <a:latin typeface="Cambria"/>
                <a:cs typeface="Cambria"/>
              </a:rPr>
              <a:t>if </a:t>
            </a:r>
            <a:r>
              <a:rPr sz="2400" spc="254" dirty="0">
                <a:latin typeface="Cambria"/>
                <a:cs typeface="Cambria"/>
              </a:rPr>
              <a:t>she </a:t>
            </a:r>
            <a:r>
              <a:rPr sz="2400" spc="229" dirty="0">
                <a:latin typeface="Cambria"/>
                <a:cs typeface="Cambria"/>
              </a:rPr>
              <a:t>ever</a:t>
            </a:r>
            <a:r>
              <a:rPr sz="2400" spc="375" dirty="0">
                <a:latin typeface="Cambria"/>
                <a:cs typeface="Cambria"/>
              </a:rPr>
              <a:t> </a:t>
            </a:r>
            <a:r>
              <a:rPr sz="2400" b="1" spc="110" dirty="0">
                <a:solidFill>
                  <a:srgbClr val="FF6600"/>
                </a:solidFill>
                <a:latin typeface="Verdana"/>
                <a:cs typeface="Verdana"/>
              </a:rPr>
              <a:t>studied</a:t>
            </a:r>
            <a:r>
              <a:rPr lang="it-IT" sz="2400" b="1" spc="110" dirty="0">
                <a:solidFill>
                  <a:srgbClr val="FF6600"/>
                </a:solidFill>
                <a:latin typeface="Cambria"/>
                <a:cs typeface="Verdana"/>
              </a:rPr>
              <a:t>.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0940" y="1859279"/>
            <a:ext cx="4849495" cy="288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185" dirty="0">
                <a:latin typeface="Cambria"/>
                <a:cs typeface="Cambria"/>
              </a:rPr>
              <a:t>If </a:t>
            </a:r>
            <a:r>
              <a:rPr sz="2400" spc="195" dirty="0">
                <a:latin typeface="Cambria"/>
                <a:cs typeface="Cambria"/>
              </a:rPr>
              <a:t>I </a:t>
            </a:r>
            <a:r>
              <a:rPr sz="2400" b="1" spc="-15" dirty="0">
                <a:solidFill>
                  <a:srgbClr val="FF6600"/>
                </a:solidFill>
                <a:latin typeface="Verdana"/>
                <a:cs typeface="Verdana"/>
              </a:rPr>
              <a:t>had </a:t>
            </a:r>
            <a:r>
              <a:rPr sz="2400" spc="200" dirty="0">
                <a:latin typeface="Cambria"/>
                <a:cs typeface="Cambria"/>
              </a:rPr>
              <a:t>his</a:t>
            </a:r>
            <a:r>
              <a:rPr sz="2400" spc="350" dirty="0">
                <a:latin typeface="Cambria"/>
                <a:cs typeface="Cambria"/>
              </a:rPr>
              <a:t> </a:t>
            </a:r>
            <a:r>
              <a:rPr sz="2400" spc="215" dirty="0">
                <a:latin typeface="Cambria"/>
                <a:cs typeface="Cambria"/>
              </a:rPr>
              <a:t>number,</a:t>
            </a:r>
            <a:endParaRPr sz="2400" dirty="0">
              <a:latin typeface="Cambria"/>
              <a:cs typeface="Cambria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400" spc="195" dirty="0">
                <a:latin typeface="Cambria"/>
                <a:cs typeface="Cambria"/>
              </a:rPr>
              <a:t>I </a:t>
            </a:r>
            <a:r>
              <a:rPr sz="2400" b="1" spc="-55" dirty="0">
                <a:solidFill>
                  <a:srgbClr val="FF6600"/>
                </a:solidFill>
                <a:latin typeface="Verdana"/>
                <a:cs typeface="Verdana"/>
              </a:rPr>
              <a:t>would </a:t>
            </a:r>
            <a:r>
              <a:rPr sz="2400" b="1" spc="45" dirty="0">
                <a:solidFill>
                  <a:srgbClr val="FF6600"/>
                </a:solidFill>
                <a:latin typeface="Verdana"/>
                <a:cs typeface="Verdana"/>
              </a:rPr>
              <a:t>call </a:t>
            </a:r>
            <a:r>
              <a:rPr sz="2400" spc="250" dirty="0">
                <a:latin typeface="Cambria"/>
                <a:cs typeface="Cambria"/>
              </a:rPr>
              <a:t>him. </a:t>
            </a:r>
            <a:r>
              <a:rPr sz="2400" spc="105" dirty="0">
                <a:latin typeface="Cambria"/>
                <a:cs typeface="Cambria"/>
              </a:rPr>
              <a:t>(I </a:t>
            </a:r>
            <a:r>
              <a:rPr sz="2400" spc="185" dirty="0">
                <a:latin typeface="Cambria"/>
                <a:cs typeface="Cambria"/>
              </a:rPr>
              <a:t>don't  </a:t>
            </a:r>
            <a:r>
              <a:rPr sz="2400" spc="250" dirty="0">
                <a:latin typeface="Cambria"/>
                <a:cs typeface="Cambria"/>
              </a:rPr>
              <a:t>have </a:t>
            </a:r>
            <a:r>
              <a:rPr sz="2400" spc="200" dirty="0">
                <a:latin typeface="Cambria"/>
                <a:cs typeface="Cambria"/>
              </a:rPr>
              <a:t>his </a:t>
            </a:r>
            <a:r>
              <a:rPr sz="2400" spc="250" dirty="0">
                <a:latin typeface="Cambria"/>
                <a:cs typeface="Cambria"/>
              </a:rPr>
              <a:t>number </a:t>
            </a:r>
            <a:r>
              <a:rPr sz="2400" spc="150" dirty="0">
                <a:latin typeface="Cambria"/>
                <a:cs typeface="Cambria"/>
              </a:rPr>
              <a:t>now, </a:t>
            </a:r>
            <a:r>
              <a:rPr sz="2400" spc="210" dirty="0">
                <a:latin typeface="Cambria"/>
                <a:cs typeface="Cambria"/>
              </a:rPr>
              <a:t>so  </a:t>
            </a:r>
            <a:r>
              <a:rPr sz="2400" spc="155" dirty="0">
                <a:latin typeface="Cambria"/>
                <a:cs typeface="Cambria"/>
              </a:rPr>
              <a:t>it's </a:t>
            </a:r>
            <a:r>
              <a:rPr sz="2400" spc="204" dirty="0">
                <a:latin typeface="Cambria"/>
                <a:cs typeface="Cambria"/>
              </a:rPr>
              <a:t>impossible </a:t>
            </a:r>
            <a:r>
              <a:rPr sz="2400" spc="180" dirty="0">
                <a:latin typeface="Cambria"/>
                <a:cs typeface="Cambria"/>
              </a:rPr>
              <a:t>for </a:t>
            </a:r>
            <a:r>
              <a:rPr sz="2400" spc="300" dirty="0">
                <a:latin typeface="Cambria"/>
                <a:cs typeface="Cambria"/>
              </a:rPr>
              <a:t>me </a:t>
            </a:r>
            <a:r>
              <a:rPr sz="2400" spc="185" dirty="0">
                <a:latin typeface="Cambria"/>
                <a:cs typeface="Cambria"/>
              </a:rPr>
              <a:t>to  </a:t>
            </a:r>
            <a:r>
              <a:rPr sz="2400" spc="220" dirty="0">
                <a:latin typeface="Cambria"/>
                <a:cs typeface="Cambria"/>
              </a:rPr>
              <a:t>call</a:t>
            </a:r>
            <a:r>
              <a:rPr sz="2400" spc="265" dirty="0">
                <a:latin typeface="Cambria"/>
                <a:cs typeface="Cambria"/>
              </a:rPr>
              <a:t> </a:t>
            </a:r>
            <a:r>
              <a:rPr sz="2400" spc="200" dirty="0">
                <a:latin typeface="Cambria"/>
                <a:cs typeface="Cambria"/>
              </a:rPr>
              <a:t>him).</a:t>
            </a:r>
            <a:endParaRPr sz="2400" dirty="0">
              <a:latin typeface="Cambria"/>
              <a:cs typeface="Cambria"/>
            </a:endParaRPr>
          </a:p>
          <a:p>
            <a:pPr marL="241300" marR="69850" indent="-228600">
              <a:lnSpc>
                <a:spcPts val="303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185" dirty="0">
                <a:latin typeface="Cambria"/>
                <a:cs typeface="Cambria"/>
              </a:rPr>
              <a:t>If </a:t>
            </a:r>
            <a:r>
              <a:rPr sz="2400" spc="195" dirty="0">
                <a:latin typeface="Cambria"/>
                <a:cs typeface="Cambria"/>
              </a:rPr>
              <a:t>I </a:t>
            </a:r>
            <a:r>
              <a:rPr sz="2400" b="1" spc="-110" dirty="0">
                <a:solidFill>
                  <a:srgbClr val="FF6600"/>
                </a:solidFill>
                <a:latin typeface="Verdana"/>
                <a:cs typeface="Verdana"/>
              </a:rPr>
              <a:t>were </a:t>
            </a:r>
            <a:r>
              <a:rPr sz="2400" spc="229" dirty="0">
                <a:latin typeface="Cambria"/>
                <a:cs typeface="Cambria"/>
              </a:rPr>
              <a:t>you, </a:t>
            </a:r>
            <a:r>
              <a:rPr sz="2400" spc="195" dirty="0">
                <a:latin typeface="Cambria"/>
                <a:cs typeface="Cambria"/>
              </a:rPr>
              <a:t>I </a:t>
            </a:r>
            <a:r>
              <a:rPr sz="2400" b="1" spc="-40" dirty="0">
                <a:solidFill>
                  <a:srgbClr val="FF6600"/>
                </a:solidFill>
                <a:latin typeface="Verdana"/>
                <a:cs typeface="Verdana"/>
              </a:rPr>
              <a:t>wouldn't  </a:t>
            </a:r>
            <a:r>
              <a:rPr sz="2400" b="1" spc="-30" dirty="0">
                <a:solidFill>
                  <a:srgbClr val="FF6600"/>
                </a:solidFill>
                <a:latin typeface="Verdana"/>
                <a:cs typeface="Verdana"/>
              </a:rPr>
              <a:t>go </a:t>
            </a:r>
            <a:r>
              <a:rPr sz="2400" spc="204" dirty="0">
                <a:latin typeface="Cambria"/>
                <a:cs typeface="Cambria"/>
              </a:rPr>
              <a:t>out </a:t>
            </a:r>
            <a:r>
              <a:rPr sz="2400" spc="190" dirty="0">
                <a:latin typeface="Cambria"/>
                <a:cs typeface="Cambria"/>
              </a:rPr>
              <a:t>with </a:t>
            </a:r>
            <a:r>
              <a:rPr sz="2400" spc="225" dirty="0">
                <a:latin typeface="Cambria"/>
                <a:cs typeface="Cambria"/>
              </a:rPr>
              <a:t>that</a:t>
            </a:r>
            <a:r>
              <a:rPr sz="2400" spc="315" dirty="0">
                <a:latin typeface="Cambria"/>
                <a:cs typeface="Cambria"/>
              </a:rPr>
              <a:t> </a:t>
            </a:r>
            <a:r>
              <a:rPr sz="2400" spc="290" dirty="0">
                <a:latin typeface="Cambria"/>
                <a:cs typeface="Cambria"/>
              </a:rPr>
              <a:t>man.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FD315C-C786-41AE-B5C1-997FE8A36E3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477000" y="6493510"/>
            <a:ext cx="1569720" cy="227330"/>
          </a:xfrm>
        </p:spPr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C782FC-A3DB-4C76-98DD-69D4CC9FD1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5171427A-EC24-48CF-9A9E-5347EAB579C7}"/>
              </a:ext>
            </a:extLst>
          </p:cNvPr>
          <p:cNvGraphicFramePr/>
          <p:nvPr/>
        </p:nvGraphicFramePr>
        <p:xfrm>
          <a:off x="838200" y="364490"/>
          <a:ext cx="10515600" cy="132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16939" y="1859279"/>
            <a:ext cx="10173970" cy="466979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038860">
              <a:lnSpc>
                <a:spcPts val="3350"/>
              </a:lnSpc>
              <a:spcBef>
                <a:spcPts val="219"/>
              </a:spcBef>
            </a:pPr>
            <a:r>
              <a:rPr sz="2800" spc="-5" dirty="0">
                <a:solidFill>
                  <a:srgbClr val="202428"/>
                </a:solidFill>
                <a:latin typeface="Tahoma"/>
                <a:cs typeface="Tahoma"/>
              </a:rPr>
              <a:t>In</a:t>
            </a:r>
            <a:r>
              <a:rPr sz="2800" spc="1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202428"/>
                </a:solidFill>
                <a:latin typeface="Tahoma"/>
                <a:cs typeface="Tahoma"/>
              </a:rPr>
              <a:t>the</a:t>
            </a:r>
            <a:r>
              <a:rPr sz="2800" spc="1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202428"/>
                </a:solidFill>
                <a:latin typeface="Tahoma"/>
                <a:cs typeface="Tahoma"/>
              </a:rPr>
              <a:t>second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85" dirty="0">
                <a:solidFill>
                  <a:srgbClr val="202428"/>
                </a:solidFill>
                <a:latin typeface="Tahoma"/>
                <a:cs typeface="Tahoma"/>
              </a:rPr>
              <a:t>conditional</a:t>
            </a:r>
            <a:r>
              <a:rPr sz="2800" spc="1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29" dirty="0">
                <a:solidFill>
                  <a:srgbClr val="202428"/>
                </a:solidFill>
                <a:latin typeface="Tahoma"/>
                <a:cs typeface="Tahoma"/>
              </a:rPr>
              <a:t>we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29" dirty="0">
                <a:solidFill>
                  <a:srgbClr val="202428"/>
                </a:solidFill>
                <a:latin typeface="Tahoma"/>
                <a:cs typeface="Tahoma"/>
              </a:rPr>
              <a:t>can</a:t>
            </a:r>
            <a:r>
              <a:rPr sz="2800" spc="2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202428"/>
                </a:solidFill>
                <a:latin typeface="Tahoma"/>
                <a:cs typeface="Tahoma"/>
              </a:rPr>
              <a:t>use</a:t>
            </a:r>
            <a:r>
              <a:rPr sz="2800" spc="7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b="1" spc="280" dirty="0">
                <a:solidFill>
                  <a:srgbClr val="202428"/>
                </a:solidFill>
                <a:latin typeface="Gill Sans MT"/>
                <a:cs typeface="Gill Sans MT"/>
              </a:rPr>
              <a:t>if</a:t>
            </a:r>
            <a:r>
              <a:rPr sz="2800" b="1" spc="190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800" b="1" spc="275" dirty="0">
                <a:solidFill>
                  <a:srgbClr val="202428"/>
                </a:solidFill>
                <a:latin typeface="Gill Sans MT"/>
                <a:cs typeface="Gill Sans MT"/>
              </a:rPr>
              <a:t>I/he/she/it  </a:t>
            </a:r>
            <a:r>
              <a:rPr sz="2800" b="1" spc="300" dirty="0">
                <a:solidFill>
                  <a:srgbClr val="202428"/>
                </a:solidFill>
                <a:latin typeface="Gill Sans MT"/>
                <a:cs typeface="Gill Sans MT"/>
              </a:rPr>
              <a:t>were</a:t>
            </a:r>
            <a:r>
              <a:rPr sz="2800" b="1" spc="105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800" spc="175" dirty="0">
                <a:solidFill>
                  <a:srgbClr val="202428"/>
                </a:solidFill>
                <a:latin typeface="Tahoma"/>
                <a:cs typeface="Tahoma"/>
              </a:rPr>
              <a:t>(more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60" dirty="0">
                <a:solidFill>
                  <a:srgbClr val="202428"/>
                </a:solidFill>
                <a:latin typeface="Tahoma"/>
                <a:cs typeface="Tahoma"/>
              </a:rPr>
              <a:t>formal)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202428"/>
                </a:solidFill>
                <a:latin typeface="Tahoma"/>
                <a:cs typeface="Tahoma"/>
              </a:rPr>
              <a:t>instead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40" dirty="0">
                <a:solidFill>
                  <a:srgbClr val="202428"/>
                </a:solidFill>
                <a:latin typeface="Tahoma"/>
                <a:cs typeface="Tahoma"/>
              </a:rPr>
              <a:t>of</a:t>
            </a:r>
            <a:r>
              <a:rPr sz="2800" spc="5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b="1" spc="280" dirty="0">
                <a:solidFill>
                  <a:srgbClr val="202428"/>
                </a:solidFill>
                <a:latin typeface="Gill Sans MT"/>
                <a:cs typeface="Gill Sans MT"/>
              </a:rPr>
              <a:t>if</a:t>
            </a:r>
            <a:r>
              <a:rPr sz="2800" b="1" spc="190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800" b="1" spc="275" dirty="0">
                <a:solidFill>
                  <a:srgbClr val="202428"/>
                </a:solidFill>
                <a:latin typeface="Gill Sans MT"/>
                <a:cs typeface="Gill Sans MT"/>
              </a:rPr>
              <a:t>I/he/she/it</a:t>
            </a:r>
            <a:r>
              <a:rPr sz="2800" b="1" spc="195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800" b="1" spc="325" dirty="0">
                <a:solidFill>
                  <a:srgbClr val="202428"/>
                </a:solidFill>
                <a:latin typeface="Gill Sans MT"/>
                <a:cs typeface="Gill Sans MT"/>
              </a:rPr>
              <a:t>was</a:t>
            </a:r>
            <a:r>
              <a:rPr sz="2800" spc="325" dirty="0">
                <a:solidFill>
                  <a:srgbClr val="202428"/>
                </a:solidFill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i="1" spc="235" dirty="0">
                <a:solidFill>
                  <a:srgbClr val="EB6724"/>
                </a:solidFill>
                <a:latin typeface="Gill Sans MT"/>
                <a:cs typeface="Gill Sans MT"/>
              </a:rPr>
              <a:t>If </a:t>
            </a:r>
            <a:r>
              <a:rPr sz="2800" b="1" i="1" spc="195" dirty="0">
                <a:solidFill>
                  <a:srgbClr val="EB6724"/>
                </a:solidFill>
                <a:latin typeface="Gill Sans MT"/>
                <a:cs typeface="Gill Sans MT"/>
              </a:rPr>
              <a:t>I </a:t>
            </a:r>
            <a:r>
              <a:rPr sz="2800" b="1" i="1" spc="440" dirty="0">
                <a:solidFill>
                  <a:srgbClr val="EB6724"/>
                </a:solidFill>
                <a:latin typeface="Gill Sans MT"/>
                <a:cs typeface="Gill Sans MT"/>
              </a:rPr>
              <a:t>were/was </a:t>
            </a:r>
            <a:r>
              <a:rPr sz="2800" i="1" spc="-15" dirty="0">
                <a:solidFill>
                  <a:srgbClr val="202428"/>
                </a:solidFill>
                <a:latin typeface="Lucida Sans"/>
                <a:cs typeface="Lucida Sans"/>
              </a:rPr>
              <a:t>fit, </a:t>
            </a:r>
            <a:r>
              <a:rPr sz="2800" i="1" spc="15" dirty="0">
                <a:solidFill>
                  <a:srgbClr val="202428"/>
                </a:solidFill>
                <a:latin typeface="Lucida Sans"/>
                <a:cs typeface="Lucida Sans"/>
              </a:rPr>
              <a:t>I </a:t>
            </a:r>
            <a:r>
              <a:rPr sz="2800" i="1" spc="55" dirty="0">
                <a:solidFill>
                  <a:srgbClr val="202428"/>
                </a:solidFill>
                <a:latin typeface="Lucida Sans"/>
                <a:cs typeface="Lucida Sans"/>
              </a:rPr>
              <a:t>would </a:t>
            </a:r>
            <a:r>
              <a:rPr sz="2800" i="1" spc="-40" dirty="0">
                <a:solidFill>
                  <a:srgbClr val="202428"/>
                </a:solidFill>
                <a:latin typeface="Lucida Sans"/>
                <a:cs typeface="Lucida Sans"/>
              </a:rPr>
              <a:t>run </a:t>
            </a:r>
            <a:r>
              <a:rPr sz="2800" i="1" spc="10" dirty="0">
                <a:solidFill>
                  <a:srgbClr val="202428"/>
                </a:solidFill>
                <a:latin typeface="Lucida Sans"/>
                <a:cs typeface="Lucida Sans"/>
              </a:rPr>
              <a:t>a</a:t>
            </a:r>
            <a:r>
              <a:rPr sz="2800" i="1" spc="-59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15" dirty="0">
                <a:solidFill>
                  <a:srgbClr val="202428"/>
                </a:solidFill>
                <a:latin typeface="Lucida Sans"/>
                <a:cs typeface="Lucida Sans"/>
              </a:rPr>
              <a:t>marathon.</a:t>
            </a:r>
            <a:endParaRPr sz="2800">
              <a:latin typeface="Lucida Sans"/>
              <a:cs typeface="Lucida Sans"/>
            </a:endParaRPr>
          </a:p>
          <a:p>
            <a:pPr marL="241300" marR="5080" indent="-228600">
              <a:lnSpc>
                <a:spcPts val="302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  <a:tab pos="9232265" algn="l"/>
              </a:tabLst>
            </a:pPr>
            <a:r>
              <a:rPr sz="2800" i="1" spc="275" dirty="0">
                <a:solidFill>
                  <a:srgbClr val="202428"/>
                </a:solidFill>
                <a:latin typeface="Lucida Sans"/>
                <a:cs typeface="Lucida Sans"/>
              </a:rPr>
              <a:t>W</a:t>
            </a:r>
            <a:r>
              <a:rPr sz="2800" i="1" spc="240" dirty="0">
                <a:solidFill>
                  <a:srgbClr val="202428"/>
                </a:solidFill>
                <a:latin typeface="Lucida Sans"/>
                <a:cs typeface="Lucida Sans"/>
              </a:rPr>
              <a:t>e</a:t>
            </a:r>
            <a:r>
              <a:rPr sz="2800" i="1" spc="-1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105" dirty="0">
                <a:solidFill>
                  <a:srgbClr val="202428"/>
                </a:solidFill>
                <a:latin typeface="Lucida Sans"/>
                <a:cs typeface="Lucida Sans"/>
              </a:rPr>
              <a:t>w</a:t>
            </a:r>
            <a:r>
              <a:rPr sz="2800" i="1" spc="70" dirty="0">
                <a:solidFill>
                  <a:srgbClr val="202428"/>
                </a:solidFill>
                <a:latin typeface="Lucida Sans"/>
                <a:cs typeface="Lucida Sans"/>
              </a:rPr>
              <a:t>o</a:t>
            </a:r>
            <a:r>
              <a:rPr sz="2800" i="1" spc="85" dirty="0">
                <a:solidFill>
                  <a:srgbClr val="202428"/>
                </a:solidFill>
                <a:latin typeface="Lucida Sans"/>
                <a:cs typeface="Lucida Sans"/>
              </a:rPr>
              <a:t>u</a:t>
            </a:r>
            <a:r>
              <a:rPr sz="2800" i="1" spc="-35" dirty="0">
                <a:solidFill>
                  <a:srgbClr val="202428"/>
                </a:solidFill>
                <a:latin typeface="Lucida Sans"/>
                <a:cs typeface="Lucida Sans"/>
              </a:rPr>
              <a:t>l</a:t>
            </a:r>
            <a:r>
              <a:rPr sz="2800" i="1" spc="60" dirty="0">
                <a:solidFill>
                  <a:srgbClr val="202428"/>
                </a:solidFill>
                <a:latin typeface="Lucida Sans"/>
                <a:cs typeface="Lucida Sans"/>
              </a:rPr>
              <a:t>d</a:t>
            </a:r>
            <a:r>
              <a:rPr sz="2800" i="1" spc="35" dirty="0">
                <a:solidFill>
                  <a:srgbClr val="202428"/>
                </a:solidFill>
                <a:latin typeface="Lucida Sans"/>
                <a:cs typeface="Lucida Sans"/>
              </a:rPr>
              <a:t>n</a:t>
            </a:r>
            <a:r>
              <a:rPr sz="2800" i="1" spc="5" dirty="0">
                <a:solidFill>
                  <a:srgbClr val="202428"/>
                </a:solidFill>
                <a:latin typeface="Lucida Sans"/>
                <a:cs typeface="Lucida Sans"/>
              </a:rPr>
              <a:t>’</a:t>
            </a:r>
            <a:r>
              <a:rPr sz="2800" i="1" spc="15" dirty="0">
                <a:solidFill>
                  <a:srgbClr val="202428"/>
                </a:solidFill>
                <a:latin typeface="Lucida Sans"/>
                <a:cs typeface="Lucida Sans"/>
              </a:rPr>
              <a:t>t</a:t>
            </a:r>
            <a:r>
              <a:rPr sz="2800" i="1" spc="-1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30" dirty="0">
                <a:solidFill>
                  <a:srgbClr val="202428"/>
                </a:solidFill>
                <a:latin typeface="Lucida Sans"/>
                <a:cs typeface="Lucida Sans"/>
              </a:rPr>
              <a:t>h</a:t>
            </a:r>
            <a:r>
              <a:rPr sz="2800" i="1" spc="10" dirty="0">
                <a:solidFill>
                  <a:srgbClr val="202428"/>
                </a:solidFill>
                <a:latin typeface="Lucida Sans"/>
                <a:cs typeface="Lucida Sans"/>
              </a:rPr>
              <a:t>a</a:t>
            </a:r>
            <a:r>
              <a:rPr sz="2800" i="1" spc="140" dirty="0">
                <a:solidFill>
                  <a:srgbClr val="202428"/>
                </a:solidFill>
                <a:latin typeface="Lucida Sans"/>
                <a:cs typeface="Lucida Sans"/>
              </a:rPr>
              <a:t>v</a:t>
            </a:r>
            <a:r>
              <a:rPr sz="2800" i="1" spc="240" dirty="0">
                <a:solidFill>
                  <a:srgbClr val="202428"/>
                </a:solidFill>
                <a:latin typeface="Lucida Sans"/>
                <a:cs typeface="Lucida Sans"/>
              </a:rPr>
              <a:t>e</a:t>
            </a:r>
            <a:r>
              <a:rPr sz="2800" i="1" spc="-1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10" dirty="0">
                <a:solidFill>
                  <a:srgbClr val="202428"/>
                </a:solidFill>
                <a:latin typeface="Lucida Sans"/>
                <a:cs typeface="Lucida Sans"/>
              </a:rPr>
              <a:t>a</a:t>
            </a:r>
            <a:r>
              <a:rPr sz="2800" i="1" spc="30" dirty="0">
                <a:solidFill>
                  <a:srgbClr val="202428"/>
                </a:solidFill>
                <a:latin typeface="Lucida Sans"/>
                <a:cs typeface="Lucida Sans"/>
              </a:rPr>
              <a:t>n</a:t>
            </a:r>
            <a:r>
              <a:rPr sz="2800" i="1" spc="114" dirty="0">
                <a:solidFill>
                  <a:srgbClr val="202428"/>
                </a:solidFill>
                <a:latin typeface="Lucida Sans"/>
                <a:cs typeface="Lucida Sans"/>
              </a:rPr>
              <a:t>y</a:t>
            </a:r>
            <a:r>
              <a:rPr sz="2800" i="1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60" dirty="0">
                <a:solidFill>
                  <a:srgbClr val="202428"/>
                </a:solidFill>
                <a:latin typeface="Lucida Sans"/>
                <a:cs typeface="Lucida Sans"/>
              </a:rPr>
              <a:t>p</a:t>
            </a:r>
            <a:r>
              <a:rPr sz="2800" i="1" spc="-35" dirty="0">
                <a:solidFill>
                  <a:srgbClr val="202428"/>
                </a:solidFill>
                <a:latin typeface="Lucida Sans"/>
                <a:cs typeface="Lucida Sans"/>
              </a:rPr>
              <a:t>r</a:t>
            </a:r>
            <a:r>
              <a:rPr sz="2800" i="1" spc="-30" dirty="0">
                <a:solidFill>
                  <a:srgbClr val="202428"/>
                </a:solidFill>
                <a:latin typeface="Lucida Sans"/>
                <a:cs typeface="Lucida Sans"/>
              </a:rPr>
              <a:t>o</a:t>
            </a:r>
            <a:r>
              <a:rPr sz="2800" i="1" spc="70" dirty="0">
                <a:solidFill>
                  <a:srgbClr val="202428"/>
                </a:solidFill>
                <a:latin typeface="Lucida Sans"/>
                <a:cs typeface="Lucida Sans"/>
              </a:rPr>
              <a:t>b</a:t>
            </a:r>
            <a:r>
              <a:rPr sz="2800" i="1" spc="-35" dirty="0">
                <a:solidFill>
                  <a:srgbClr val="202428"/>
                </a:solidFill>
                <a:latin typeface="Lucida Sans"/>
                <a:cs typeface="Lucida Sans"/>
              </a:rPr>
              <a:t>l</a:t>
            </a:r>
            <a:r>
              <a:rPr sz="2800" i="1" spc="225" dirty="0">
                <a:solidFill>
                  <a:srgbClr val="202428"/>
                </a:solidFill>
                <a:latin typeface="Lucida Sans"/>
                <a:cs typeface="Lucida Sans"/>
              </a:rPr>
              <a:t>e</a:t>
            </a:r>
            <a:r>
              <a:rPr sz="2800" i="1" spc="100" dirty="0">
                <a:solidFill>
                  <a:srgbClr val="202428"/>
                </a:solidFill>
                <a:latin typeface="Lucida Sans"/>
                <a:cs typeface="Lucida Sans"/>
              </a:rPr>
              <a:t>m</a:t>
            </a:r>
            <a:r>
              <a:rPr sz="2800" i="1" spc="90" dirty="0">
                <a:solidFill>
                  <a:srgbClr val="202428"/>
                </a:solidFill>
                <a:latin typeface="Lucida Sans"/>
                <a:cs typeface="Lucida Sans"/>
              </a:rPr>
              <a:t>s</a:t>
            </a:r>
            <a:r>
              <a:rPr sz="2800" i="1" spc="4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b="1" i="1" spc="220" dirty="0">
                <a:solidFill>
                  <a:srgbClr val="EB6724"/>
                </a:solidFill>
                <a:latin typeface="Gill Sans MT"/>
                <a:cs typeface="Gill Sans MT"/>
              </a:rPr>
              <a:t>i</a:t>
            </a:r>
            <a:r>
              <a:rPr sz="2800" b="1" i="1" spc="290" dirty="0">
                <a:solidFill>
                  <a:srgbClr val="EB6724"/>
                </a:solidFill>
                <a:latin typeface="Gill Sans MT"/>
                <a:cs typeface="Gill Sans MT"/>
              </a:rPr>
              <a:t>f</a:t>
            </a:r>
            <a:r>
              <a:rPr sz="2800" b="1" i="1" spc="9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b="1" i="1" spc="445" dirty="0">
                <a:solidFill>
                  <a:srgbClr val="EB6724"/>
                </a:solidFill>
                <a:latin typeface="Gill Sans MT"/>
                <a:cs typeface="Gill Sans MT"/>
              </a:rPr>
              <a:t>h</a:t>
            </a:r>
            <a:r>
              <a:rPr sz="2800" b="1" i="1" spc="470" dirty="0">
                <a:solidFill>
                  <a:srgbClr val="EB6724"/>
                </a:solidFill>
                <a:latin typeface="Gill Sans MT"/>
                <a:cs typeface="Gill Sans MT"/>
              </a:rPr>
              <a:t>e</a:t>
            </a:r>
            <a:r>
              <a:rPr sz="2800" b="1" i="1" spc="190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b="1" i="1" spc="535" dirty="0">
                <a:solidFill>
                  <a:srgbClr val="EB6724"/>
                </a:solidFill>
                <a:latin typeface="Gill Sans MT"/>
                <a:cs typeface="Gill Sans MT"/>
              </a:rPr>
              <a:t>w</a:t>
            </a:r>
            <a:r>
              <a:rPr sz="2800" b="1" i="1" spc="459" dirty="0">
                <a:solidFill>
                  <a:srgbClr val="EB6724"/>
                </a:solidFill>
                <a:latin typeface="Gill Sans MT"/>
                <a:cs typeface="Gill Sans MT"/>
              </a:rPr>
              <a:t>e</a:t>
            </a:r>
            <a:r>
              <a:rPr sz="2800" b="1" i="1" spc="350" dirty="0">
                <a:solidFill>
                  <a:srgbClr val="EB6724"/>
                </a:solidFill>
                <a:latin typeface="Gill Sans MT"/>
                <a:cs typeface="Gill Sans MT"/>
              </a:rPr>
              <a:t>re/</a:t>
            </a:r>
            <a:r>
              <a:rPr sz="2800" b="1" i="1" spc="535" dirty="0">
                <a:solidFill>
                  <a:srgbClr val="EB6724"/>
                </a:solidFill>
                <a:latin typeface="Gill Sans MT"/>
                <a:cs typeface="Gill Sans MT"/>
              </a:rPr>
              <a:t>w</a:t>
            </a:r>
            <a:r>
              <a:rPr sz="2800" b="1" i="1" spc="325" dirty="0">
                <a:solidFill>
                  <a:srgbClr val="EB6724"/>
                </a:solidFill>
                <a:latin typeface="Gill Sans MT"/>
                <a:cs typeface="Gill Sans MT"/>
              </a:rPr>
              <a:t>a</a:t>
            </a:r>
            <a:r>
              <a:rPr sz="2800" b="1" i="1" spc="615" dirty="0">
                <a:solidFill>
                  <a:srgbClr val="EB6724"/>
                </a:solidFill>
                <a:latin typeface="Gill Sans MT"/>
                <a:cs typeface="Gill Sans MT"/>
              </a:rPr>
              <a:t>s</a:t>
            </a:r>
            <a:r>
              <a:rPr sz="2800" b="1" i="1" dirty="0">
                <a:solidFill>
                  <a:srgbClr val="EB6724"/>
                </a:solidFill>
                <a:latin typeface="Gill Sans MT"/>
                <a:cs typeface="Gill Sans MT"/>
              </a:rPr>
              <a:t>	</a:t>
            </a:r>
            <a:r>
              <a:rPr sz="2800" i="1" spc="100" dirty="0">
                <a:solidFill>
                  <a:srgbClr val="202428"/>
                </a:solidFill>
                <a:latin typeface="Lucida Sans"/>
                <a:cs typeface="Lucida Sans"/>
              </a:rPr>
              <a:t>m</a:t>
            </a:r>
            <a:r>
              <a:rPr sz="2800" i="1" spc="125" dirty="0">
                <a:solidFill>
                  <a:srgbClr val="202428"/>
                </a:solidFill>
                <a:latin typeface="Lucida Sans"/>
                <a:cs typeface="Lucida Sans"/>
              </a:rPr>
              <a:t>o</a:t>
            </a:r>
            <a:r>
              <a:rPr sz="2800" i="1" spc="15" dirty="0">
                <a:solidFill>
                  <a:srgbClr val="202428"/>
                </a:solidFill>
                <a:latin typeface="Lucida Sans"/>
                <a:cs typeface="Lucida Sans"/>
              </a:rPr>
              <a:t>re </a:t>
            </a:r>
            <a:r>
              <a:rPr sz="2800" i="1" spc="1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50" dirty="0">
                <a:solidFill>
                  <a:srgbClr val="202428"/>
                </a:solidFill>
                <a:latin typeface="Lucida Sans"/>
                <a:cs typeface="Lucida Sans"/>
              </a:rPr>
              <a:t>reasonable.</a:t>
            </a:r>
            <a:endParaRPr sz="2800">
              <a:latin typeface="Lucida Sans"/>
              <a:cs typeface="Lucida Sans"/>
            </a:endParaRPr>
          </a:p>
          <a:p>
            <a:pPr marL="12700" marR="344170">
              <a:lnSpc>
                <a:spcPct val="100000"/>
              </a:lnSpc>
              <a:spcBef>
                <a:spcPts val="960"/>
              </a:spcBef>
            </a:pPr>
            <a:r>
              <a:rPr sz="2800" spc="215" dirty="0">
                <a:solidFill>
                  <a:srgbClr val="202428"/>
                </a:solidFill>
                <a:latin typeface="Tahoma"/>
                <a:cs typeface="Tahoma"/>
              </a:rPr>
              <a:t>But</a:t>
            </a:r>
            <a:r>
              <a:rPr sz="2800" spc="-1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29" dirty="0">
                <a:solidFill>
                  <a:srgbClr val="202428"/>
                </a:solidFill>
                <a:latin typeface="Tahoma"/>
                <a:cs typeface="Tahoma"/>
              </a:rPr>
              <a:t>we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202428"/>
                </a:solidFill>
                <a:latin typeface="Tahoma"/>
                <a:cs typeface="Tahoma"/>
              </a:rPr>
              <a:t>use</a:t>
            </a:r>
            <a:r>
              <a:rPr sz="2800" spc="1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b="1" spc="300" dirty="0">
                <a:solidFill>
                  <a:srgbClr val="202428"/>
                </a:solidFill>
                <a:latin typeface="Gill Sans MT"/>
                <a:cs typeface="Gill Sans MT"/>
              </a:rPr>
              <a:t>were</a:t>
            </a:r>
            <a:r>
              <a:rPr sz="2800" b="1" spc="100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800" spc="130" dirty="0">
                <a:solidFill>
                  <a:srgbClr val="202428"/>
                </a:solidFill>
                <a:latin typeface="Tahoma"/>
                <a:cs typeface="Tahoma"/>
              </a:rPr>
              <a:t>(NOT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b="1" spc="315" dirty="0">
                <a:solidFill>
                  <a:srgbClr val="202428"/>
                </a:solidFill>
                <a:latin typeface="Gill Sans MT"/>
                <a:cs typeface="Gill Sans MT"/>
              </a:rPr>
              <a:t>was</a:t>
            </a:r>
            <a:r>
              <a:rPr sz="2800" spc="315" dirty="0">
                <a:solidFill>
                  <a:srgbClr val="202428"/>
                </a:solidFill>
                <a:latin typeface="Tahoma"/>
                <a:cs typeface="Tahoma"/>
              </a:rPr>
              <a:t>)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202428"/>
                </a:solidFill>
                <a:latin typeface="Tahoma"/>
                <a:cs typeface="Tahoma"/>
              </a:rPr>
              <a:t>when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202428"/>
                </a:solidFill>
                <a:latin typeface="Tahoma"/>
                <a:cs typeface="Tahoma"/>
              </a:rPr>
              <a:t>we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202428"/>
                </a:solidFill>
                <a:latin typeface="Tahoma"/>
                <a:cs typeface="Tahoma"/>
              </a:rPr>
              <a:t>give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202428"/>
                </a:solidFill>
                <a:latin typeface="Tahoma"/>
                <a:cs typeface="Tahoma"/>
              </a:rPr>
              <a:t>advice</a:t>
            </a:r>
            <a:r>
              <a:rPr sz="2800" spc="-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202428"/>
                </a:solidFill>
                <a:latin typeface="Tahoma"/>
                <a:cs typeface="Tahoma"/>
              </a:rPr>
              <a:t>with  </a:t>
            </a:r>
            <a:r>
              <a:rPr sz="2800" spc="200" dirty="0">
                <a:solidFill>
                  <a:srgbClr val="202428"/>
                </a:solidFill>
                <a:latin typeface="Tahoma"/>
                <a:cs typeface="Tahoma"/>
              </a:rPr>
              <a:t>the </a:t>
            </a:r>
            <a:r>
              <a:rPr sz="2800" spc="190" dirty="0">
                <a:solidFill>
                  <a:srgbClr val="202428"/>
                </a:solidFill>
                <a:latin typeface="Tahoma"/>
                <a:cs typeface="Tahoma"/>
              </a:rPr>
              <a:t>expression </a:t>
            </a:r>
            <a:r>
              <a:rPr sz="2800" b="1" spc="280" dirty="0">
                <a:solidFill>
                  <a:srgbClr val="202428"/>
                </a:solidFill>
                <a:latin typeface="Gill Sans MT"/>
                <a:cs typeface="Gill Sans MT"/>
              </a:rPr>
              <a:t>if </a:t>
            </a:r>
            <a:r>
              <a:rPr sz="2800" b="1" spc="105" dirty="0">
                <a:solidFill>
                  <a:srgbClr val="202428"/>
                </a:solidFill>
                <a:latin typeface="Gill Sans MT"/>
                <a:cs typeface="Gill Sans MT"/>
              </a:rPr>
              <a:t>I </a:t>
            </a:r>
            <a:r>
              <a:rPr sz="2800" b="1" spc="300" dirty="0">
                <a:solidFill>
                  <a:srgbClr val="202428"/>
                </a:solidFill>
                <a:latin typeface="Gill Sans MT"/>
                <a:cs typeface="Gill Sans MT"/>
              </a:rPr>
              <a:t>were</a:t>
            </a:r>
            <a:r>
              <a:rPr sz="2800" b="1" spc="-204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800" b="1" spc="265" dirty="0">
                <a:solidFill>
                  <a:srgbClr val="202428"/>
                </a:solidFill>
                <a:latin typeface="Gill Sans MT"/>
                <a:cs typeface="Gill Sans MT"/>
              </a:rPr>
              <a:t>you</a:t>
            </a:r>
            <a:r>
              <a:rPr sz="2800" spc="265" dirty="0">
                <a:solidFill>
                  <a:srgbClr val="202428"/>
                </a:solidFill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i="1" spc="235" dirty="0">
                <a:solidFill>
                  <a:srgbClr val="EB6724"/>
                </a:solidFill>
                <a:latin typeface="Gill Sans MT"/>
                <a:cs typeface="Gill Sans MT"/>
              </a:rPr>
              <a:t>If</a:t>
            </a:r>
            <a:r>
              <a:rPr sz="2800" b="1" i="1" spc="18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b="1" i="1" spc="195" dirty="0">
                <a:solidFill>
                  <a:srgbClr val="EB6724"/>
                </a:solidFill>
                <a:latin typeface="Gill Sans MT"/>
                <a:cs typeface="Gill Sans MT"/>
              </a:rPr>
              <a:t>I</a:t>
            </a:r>
            <a:r>
              <a:rPr sz="2800" b="1" i="1" spc="18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b="1" i="1" spc="455" dirty="0">
                <a:solidFill>
                  <a:srgbClr val="EB6724"/>
                </a:solidFill>
                <a:latin typeface="Gill Sans MT"/>
                <a:cs typeface="Gill Sans MT"/>
              </a:rPr>
              <a:t>were</a:t>
            </a:r>
            <a:r>
              <a:rPr sz="2800" b="1" i="1" spc="18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b="1" i="1" spc="310" dirty="0">
                <a:solidFill>
                  <a:srgbClr val="EB6724"/>
                </a:solidFill>
                <a:latin typeface="Gill Sans MT"/>
                <a:cs typeface="Gill Sans MT"/>
              </a:rPr>
              <a:t>you</a:t>
            </a:r>
            <a:r>
              <a:rPr sz="2800" i="1" spc="310" dirty="0">
                <a:solidFill>
                  <a:srgbClr val="202428"/>
                </a:solidFill>
                <a:latin typeface="Lucida Sans"/>
                <a:cs typeface="Lucida Sans"/>
              </a:rPr>
              <a:t>,</a:t>
            </a:r>
            <a:r>
              <a:rPr sz="2800" i="1" spc="-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15" dirty="0">
                <a:solidFill>
                  <a:srgbClr val="202428"/>
                </a:solidFill>
                <a:latin typeface="Lucida Sans"/>
                <a:cs typeface="Lucida Sans"/>
              </a:rPr>
              <a:t>I</a:t>
            </a:r>
            <a:r>
              <a:rPr sz="2800" i="1" spc="-1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60" dirty="0">
                <a:solidFill>
                  <a:srgbClr val="202428"/>
                </a:solidFill>
                <a:latin typeface="Lucida Sans"/>
                <a:cs typeface="Lucida Sans"/>
              </a:rPr>
              <a:t>would</a:t>
            </a:r>
            <a:r>
              <a:rPr sz="2800" i="1" spc="-1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55" dirty="0">
                <a:solidFill>
                  <a:srgbClr val="202428"/>
                </a:solidFill>
                <a:latin typeface="Lucida Sans"/>
                <a:cs typeface="Lucida Sans"/>
              </a:rPr>
              <a:t>stay</a:t>
            </a:r>
            <a:r>
              <a:rPr sz="2800" i="1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125" dirty="0">
                <a:solidFill>
                  <a:srgbClr val="202428"/>
                </a:solidFill>
                <a:latin typeface="Lucida Sans"/>
                <a:cs typeface="Lucida Sans"/>
              </a:rPr>
              <a:t>home</a:t>
            </a:r>
            <a:r>
              <a:rPr sz="2800" i="1" spc="-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35" dirty="0">
                <a:solidFill>
                  <a:srgbClr val="202428"/>
                </a:solidFill>
                <a:latin typeface="Lucida Sans"/>
                <a:cs typeface="Lucida Sans"/>
              </a:rPr>
              <a:t>and</a:t>
            </a:r>
            <a:r>
              <a:rPr sz="2800" i="1" spc="-1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25" dirty="0">
                <a:solidFill>
                  <a:srgbClr val="202428"/>
                </a:solidFill>
                <a:latin typeface="Lucida Sans"/>
                <a:cs typeface="Lucida Sans"/>
              </a:rPr>
              <a:t>rest.</a:t>
            </a:r>
            <a:endParaRPr sz="2800">
              <a:latin typeface="Lucida Sans"/>
              <a:cs typeface="Lucida Sans"/>
            </a:endParaRPr>
          </a:p>
          <a:p>
            <a:pPr marL="241300" marR="220979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15" dirty="0">
                <a:solidFill>
                  <a:srgbClr val="202428"/>
                </a:solidFill>
                <a:latin typeface="Lucida Sans"/>
                <a:cs typeface="Lucida Sans"/>
              </a:rPr>
              <a:t>I </a:t>
            </a:r>
            <a:r>
              <a:rPr sz="2800" i="1" spc="45" dirty="0">
                <a:solidFill>
                  <a:srgbClr val="202428"/>
                </a:solidFill>
                <a:latin typeface="Lucida Sans"/>
                <a:cs typeface="Lucida Sans"/>
              </a:rPr>
              <a:t>wouldn’t </a:t>
            </a:r>
            <a:r>
              <a:rPr sz="2800" i="1" spc="60" dirty="0">
                <a:solidFill>
                  <a:srgbClr val="202428"/>
                </a:solidFill>
                <a:latin typeface="Lucida Sans"/>
                <a:cs typeface="Lucida Sans"/>
              </a:rPr>
              <a:t>pay </a:t>
            </a:r>
            <a:r>
              <a:rPr sz="2800" i="1" spc="55" dirty="0">
                <a:solidFill>
                  <a:srgbClr val="202428"/>
                </a:solidFill>
                <a:latin typeface="Lucida Sans"/>
                <a:cs typeface="Lucida Sans"/>
              </a:rPr>
              <a:t>any </a:t>
            </a:r>
            <a:r>
              <a:rPr sz="2800" i="1" spc="50" dirty="0">
                <a:solidFill>
                  <a:srgbClr val="202428"/>
                </a:solidFill>
                <a:latin typeface="Lucida Sans"/>
                <a:cs typeface="Lucida Sans"/>
              </a:rPr>
              <a:t>attention </a:t>
            </a:r>
            <a:r>
              <a:rPr sz="2800" i="1" spc="70" dirty="0">
                <a:solidFill>
                  <a:srgbClr val="202428"/>
                </a:solidFill>
                <a:latin typeface="Lucida Sans"/>
                <a:cs typeface="Lucida Sans"/>
              </a:rPr>
              <a:t>to </a:t>
            </a:r>
            <a:r>
              <a:rPr sz="2800" i="1" spc="40" dirty="0">
                <a:solidFill>
                  <a:srgbClr val="202428"/>
                </a:solidFill>
                <a:latin typeface="Lucida Sans"/>
                <a:cs typeface="Lucida Sans"/>
              </a:rPr>
              <a:t>what </a:t>
            </a:r>
            <a:r>
              <a:rPr sz="2800" i="1" spc="135" dirty="0">
                <a:solidFill>
                  <a:srgbClr val="202428"/>
                </a:solidFill>
                <a:latin typeface="Lucida Sans"/>
                <a:cs typeface="Lucida Sans"/>
              </a:rPr>
              <a:t>he </a:t>
            </a:r>
            <a:r>
              <a:rPr sz="2800" i="1" spc="70" dirty="0">
                <a:solidFill>
                  <a:srgbClr val="202428"/>
                </a:solidFill>
                <a:latin typeface="Lucida Sans"/>
                <a:cs typeface="Lucida Sans"/>
              </a:rPr>
              <a:t>says </a:t>
            </a:r>
            <a:r>
              <a:rPr sz="2800" b="1" i="1" spc="254" dirty="0">
                <a:solidFill>
                  <a:srgbClr val="EB6724"/>
                </a:solidFill>
                <a:latin typeface="Gill Sans MT"/>
                <a:cs typeface="Gill Sans MT"/>
              </a:rPr>
              <a:t>if </a:t>
            </a:r>
            <a:r>
              <a:rPr sz="2800" b="1" i="1" spc="195" dirty="0">
                <a:solidFill>
                  <a:srgbClr val="EB6724"/>
                </a:solidFill>
                <a:latin typeface="Gill Sans MT"/>
                <a:cs typeface="Gill Sans MT"/>
              </a:rPr>
              <a:t>I</a:t>
            </a:r>
            <a:r>
              <a:rPr sz="2800" b="1" i="1" spc="-36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b="1" i="1" spc="455" dirty="0">
                <a:solidFill>
                  <a:srgbClr val="EB6724"/>
                </a:solidFill>
                <a:latin typeface="Gill Sans MT"/>
                <a:cs typeface="Gill Sans MT"/>
              </a:rPr>
              <a:t>were  </a:t>
            </a:r>
            <a:r>
              <a:rPr sz="2800" b="1" i="1" spc="320" dirty="0">
                <a:solidFill>
                  <a:srgbClr val="EB6724"/>
                </a:solidFill>
                <a:latin typeface="Gill Sans MT"/>
                <a:cs typeface="Gill Sans MT"/>
              </a:rPr>
              <a:t>you</a:t>
            </a:r>
            <a:r>
              <a:rPr sz="2800" spc="320" dirty="0"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72F2D9-6E9C-4285-B811-E3E42CC7FA4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DB3001-647F-47D5-A057-40638231F5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8589E47-BF57-41A8-B0E3-B14610CD4861}"/>
              </a:ext>
            </a:extLst>
          </p:cNvPr>
          <p:cNvGraphicFramePr/>
          <p:nvPr/>
        </p:nvGraphicFramePr>
        <p:xfrm>
          <a:off x="916939" y="378459"/>
          <a:ext cx="7559040" cy="129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/>
          <p:nvPr/>
        </p:nvSpPr>
        <p:spPr>
          <a:xfrm>
            <a:off x="2667000" y="1714500"/>
            <a:ext cx="6858000" cy="514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8ABAD1-EEF0-485E-A0CE-AECF3793755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830573-AD66-4BD4-8023-D394F8C312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008CB99-B705-4DC7-B89A-5D9D9DEE9355}"/>
              </a:ext>
            </a:extLst>
          </p:cNvPr>
          <p:cNvGraphicFramePr/>
          <p:nvPr/>
        </p:nvGraphicFramePr>
        <p:xfrm>
          <a:off x="838200" y="364490"/>
          <a:ext cx="10515600" cy="132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/>
          <p:nvPr/>
        </p:nvSpPr>
        <p:spPr>
          <a:xfrm>
            <a:off x="3200400" y="1714500"/>
            <a:ext cx="5143500" cy="514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2FA53A-4B5E-4650-AA7A-F84870AD15E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0492C3-63D8-45DB-B7AA-E6A081B6DA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7C547BE5-EC7B-4691-AA35-AEB1C970C9BD}"/>
              </a:ext>
            </a:extLst>
          </p:cNvPr>
          <p:cNvGraphicFramePr/>
          <p:nvPr/>
        </p:nvGraphicFramePr>
        <p:xfrm>
          <a:off x="838200" y="364490"/>
          <a:ext cx="10515600" cy="132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16939" y="1859279"/>
            <a:ext cx="10107295" cy="300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19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70" dirty="0">
                <a:latin typeface="Cambria"/>
                <a:cs typeface="Cambria"/>
              </a:rPr>
              <a:t>We </a:t>
            </a:r>
            <a:r>
              <a:rPr sz="2800" spc="280" dirty="0">
                <a:latin typeface="Cambria"/>
                <a:cs typeface="Cambria"/>
              </a:rPr>
              <a:t>make </a:t>
            </a:r>
            <a:r>
              <a:rPr sz="2800" spc="240" dirty="0">
                <a:latin typeface="Cambria"/>
                <a:cs typeface="Cambria"/>
              </a:rPr>
              <a:t>the </a:t>
            </a:r>
            <a:r>
              <a:rPr sz="2800" spc="190" dirty="0">
                <a:latin typeface="Cambria"/>
                <a:cs typeface="Cambria"/>
              </a:rPr>
              <a:t>third </a:t>
            </a:r>
            <a:r>
              <a:rPr sz="2800" spc="200" dirty="0">
                <a:latin typeface="Cambria"/>
                <a:cs typeface="Cambria"/>
              </a:rPr>
              <a:t>conditional </a:t>
            </a:r>
            <a:r>
              <a:rPr sz="2800" spc="210" dirty="0">
                <a:latin typeface="Cambria"/>
                <a:cs typeface="Cambria"/>
              </a:rPr>
              <a:t>by </a:t>
            </a:r>
            <a:r>
              <a:rPr sz="2800" spc="245" dirty="0">
                <a:latin typeface="Cambria"/>
                <a:cs typeface="Cambria"/>
              </a:rPr>
              <a:t>using</a:t>
            </a:r>
            <a:r>
              <a:rPr sz="2800" spc="555" dirty="0">
                <a:latin typeface="Cambria"/>
                <a:cs typeface="Cambria"/>
              </a:rPr>
              <a:t> </a:t>
            </a:r>
            <a:r>
              <a:rPr sz="2800" spc="235" dirty="0">
                <a:latin typeface="Cambria"/>
                <a:cs typeface="Cambria"/>
              </a:rPr>
              <a:t>the</a:t>
            </a:r>
            <a:endParaRPr sz="2800" dirty="0">
              <a:latin typeface="Cambria"/>
              <a:cs typeface="Cambria"/>
            </a:endParaRPr>
          </a:p>
          <a:p>
            <a:pPr marL="241300">
              <a:lnSpc>
                <a:spcPts val="3020"/>
              </a:lnSpc>
            </a:pPr>
            <a:r>
              <a:rPr sz="2800" b="1" spc="-40" dirty="0">
                <a:latin typeface="Verdana"/>
                <a:cs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past </a:t>
            </a:r>
            <a:r>
              <a:rPr sz="2800" b="1" spc="-5" dirty="0">
                <a:latin typeface="Verdana"/>
                <a:cs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perfect </a:t>
            </a:r>
            <a:r>
              <a:rPr sz="2800" spc="220" dirty="0">
                <a:latin typeface="Cambria"/>
                <a:cs typeface="Cambria"/>
              </a:rPr>
              <a:t>after </a:t>
            </a:r>
            <a:r>
              <a:rPr sz="2800" spc="125" dirty="0">
                <a:latin typeface="Cambria"/>
                <a:cs typeface="Cambria"/>
              </a:rPr>
              <a:t>'if' </a:t>
            </a:r>
            <a:r>
              <a:rPr sz="2800" spc="254" dirty="0">
                <a:latin typeface="Cambria"/>
                <a:cs typeface="Cambria"/>
              </a:rPr>
              <a:t>and </a:t>
            </a:r>
            <a:r>
              <a:rPr sz="2800" spc="235" dirty="0">
                <a:latin typeface="Cambria"/>
                <a:cs typeface="Cambria"/>
              </a:rPr>
              <a:t>then </a:t>
            </a:r>
            <a:r>
              <a:rPr sz="2800" spc="185" dirty="0">
                <a:latin typeface="Cambria"/>
                <a:cs typeface="Cambria"/>
              </a:rPr>
              <a:t>'would </a:t>
            </a:r>
            <a:r>
              <a:rPr sz="2800" spc="220" dirty="0">
                <a:latin typeface="Cambria"/>
                <a:cs typeface="Cambria"/>
              </a:rPr>
              <a:t>have' </a:t>
            </a:r>
            <a:r>
              <a:rPr sz="2800" spc="254" dirty="0">
                <a:latin typeface="Cambria"/>
                <a:cs typeface="Cambria"/>
              </a:rPr>
              <a:t>and</a:t>
            </a:r>
            <a:r>
              <a:rPr sz="2800" spc="605" dirty="0">
                <a:latin typeface="Cambria"/>
                <a:cs typeface="Cambria"/>
              </a:rPr>
              <a:t> </a:t>
            </a:r>
            <a:r>
              <a:rPr sz="2800" spc="240" dirty="0">
                <a:latin typeface="Cambria"/>
                <a:cs typeface="Cambria"/>
              </a:rPr>
              <a:t>the</a:t>
            </a:r>
            <a:endParaRPr sz="2800" dirty="0">
              <a:latin typeface="Cambria"/>
              <a:cs typeface="Cambria"/>
            </a:endParaRPr>
          </a:p>
          <a:p>
            <a:pPr marL="241300">
              <a:lnSpc>
                <a:spcPts val="3190"/>
              </a:lnSpc>
            </a:pPr>
            <a:r>
              <a:rPr sz="2800" b="1" spc="-40" dirty="0">
                <a:latin typeface="Verdana"/>
                <a:cs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past </a:t>
            </a:r>
            <a:r>
              <a:rPr sz="2800" b="1" spc="30" dirty="0">
                <a:latin typeface="Verdana"/>
                <a:cs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participle </a:t>
            </a:r>
            <a:r>
              <a:rPr sz="2800" spc="180" dirty="0">
                <a:latin typeface="Cambria"/>
                <a:cs typeface="Cambria"/>
              </a:rPr>
              <a:t>in </a:t>
            </a:r>
            <a:r>
              <a:rPr sz="2800" spc="240" dirty="0">
                <a:latin typeface="Cambria"/>
                <a:cs typeface="Cambria"/>
              </a:rPr>
              <a:t>the </a:t>
            </a:r>
            <a:r>
              <a:rPr sz="2800" spc="250" dirty="0">
                <a:latin typeface="Cambria"/>
                <a:cs typeface="Cambria"/>
              </a:rPr>
              <a:t>second </a:t>
            </a:r>
            <a:r>
              <a:rPr sz="2800" spc="215" dirty="0">
                <a:latin typeface="Cambria"/>
                <a:cs typeface="Cambria"/>
              </a:rPr>
              <a:t>part </a:t>
            </a:r>
            <a:r>
              <a:rPr sz="2800" spc="185" dirty="0">
                <a:latin typeface="Cambria"/>
                <a:cs typeface="Cambria"/>
              </a:rPr>
              <a:t>of </a:t>
            </a:r>
            <a:r>
              <a:rPr sz="2800" spc="240" dirty="0">
                <a:latin typeface="Cambria"/>
                <a:cs typeface="Cambria"/>
              </a:rPr>
              <a:t>the</a:t>
            </a:r>
            <a:r>
              <a:rPr sz="2800" spc="470" dirty="0">
                <a:latin typeface="Cambria"/>
                <a:cs typeface="Cambria"/>
              </a:rPr>
              <a:t> </a:t>
            </a:r>
            <a:r>
              <a:rPr sz="2800" spc="250" dirty="0">
                <a:latin typeface="Cambria"/>
                <a:cs typeface="Cambria"/>
              </a:rPr>
              <a:t>sentence:</a:t>
            </a:r>
            <a:endParaRPr sz="2800" dirty="0">
              <a:latin typeface="Cambria"/>
              <a:cs typeface="Cambria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50" dirty="0">
                <a:latin typeface="Cambria"/>
                <a:cs typeface="Cambria"/>
              </a:rPr>
              <a:t>if</a:t>
            </a:r>
            <a:r>
              <a:rPr sz="2800" spc="265" dirty="0">
                <a:latin typeface="Cambria"/>
                <a:cs typeface="Cambria"/>
              </a:rPr>
              <a:t> </a:t>
            </a:r>
            <a:r>
              <a:rPr sz="2800" spc="795" dirty="0">
                <a:latin typeface="Cambria"/>
                <a:cs typeface="Cambria"/>
              </a:rPr>
              <a:t>+</a:t>
            </a:r>
            <a:r>
              <a:rPr sz="2800" spc="265" dirty="0">
                <a:latin typeface="Cambria"/>
                <a:cs typeface="Cambria"/>
              </a:rPr>
              <a:t> </a:t>
            </a:r>
            <a:r>
              <a:rPr sz="2800" spc="229" dirty="0">
                <a:latin typeface="Cambria"/>
                <a:cs typeface="Cambria"/>
              </a:rPr>
              <a:t>past</a:t>
            </a:r>
            <a:r>
              <a:rPr sz="2800" spc="280" dirty="0">
                <a:latin typeface="Cambria"/>
                <a:cs typeface="Cambria"/>
              </a:rPr>
              <a:t> </a:t>
            </a:r>
            <a:r>
              <a:rPr sz="2800" spc="245" dirty="0">
                <a:latin typeface="Cambria"/>
                <a:cs typeface="Cambria"/>
              </a:rPr>
              <a:t>perfect,</a:t>
            </a:r>
            <a:r>
              <a:rPr sz="2800" spc="265" dirty="0">
                <a:latin typeface="Cambria"/>
                <a:cs typeface="Cambria"/>
              </a:rPr>
              <a:t> </a:t>
            </a:r>
            <a:r>
              <a:rPr sz="2800" spc="240" dirty="0">
                <a:latin typeface="Cambria"/>
                <a:cs typeface="Cambria"/>
              </a:rPr>
              <a:t>...would</a:t>
            </a:r>
            <a:r>
              <a:rPr sz="2800" spc="265" dirty="0">
                <a:latin typeface="Cambria"/>
                <a:cs typeface="Cambria"/>
              </a:rPr>
              <a:t> </a:t>
            </a:r>
            <a:r>
              <a:rPr sz="2800" spc="795" dirty="0">
                <a:latin typeface="Cambria"/>
                <a:cs typeface="Cambria"/>
              </a:rPr>
              <a:t>+</a:t>
            </a:r>
            <a:r>
              <a:rPr sz="2800" spc="260" dirty="0">
                <a:latin typeface="Cambria"/>
                <a:cs typeface="Cambria"/>
              </a:rPr>
              <a:t> </a:t>
            </a:r>
            <a:r>
              <a:rPr sz="2800" spc="250" dirty="0">
                <a:latin typeface="Cambria"/>
                <a:cs typeface="Cambria"/>
              </a:rPr>
              <a:t>have</a:t>
            </a:r>
            <a:r>
              <a:rPr sz="2800" spc="260" dirty="0">
                <a:latin typeface="Cambria"/>
                <a:cs typeface="Cambria"/>
              </a:rPr>
              <a:t> </a:t>
            </a:r>
            <a:r>
              <a:rPr sz="2800" spc="795" dirty="0">
                <a:latin typeface="Cambria"/>
                <a:cs typeface="Cambria"/>
              </a:rPr>
              <a:t>+</a:t>
            </a:r>
            <a:r>
              <a:rPr sz="2800" spc="270" dirty="0">
                <a:latin typeface="Cambria"/>
                <a:cs typeface="Cambria"/>
              </a:rPr>
              <a:t> </a:t>
            </a:r>
            <a:r>
              <a:rPr sz="2800" spc="229" dirty="0">
                <a:latin typeface="Cambria"/>
                <a:cs typeface="Cambria"/>
              </a:rPr>
              <a:t>past</a:t>
            </a:r>
            <a:r>
              <a:rPr sz="2800" spc="275" dirty="0">
                <a:latin typeface="Cambria"/>
                <a:cs typeface="Cambria"/>
              </a:rPr>
              <a:t> </a:t>
            </a:r>
            <a:r>
              <a:rPr sz="2800" spc="204" dirty="0">
                <a:latin typeface="Cambria"/>
                <a:cs typeface="Cambria"/>
              </a:rPr>
              <a:t>participle</a:t>
            </a:r>
            <a:endParaRPr sz="2800" dirty="0">
              <a:latin typeface="Cambria"/>
              <a:cs typeface="Cambria"/>
            </a:endParaRPr>
          </a:p>
          <a:p>
            <a:pPr marL="241300" marR="5080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80" dirty="0">
                <a:latin typeface="Cambria"/>
                <a:cs typeface="Cambria"/>
              </a:rPr>
              <a:t>It </a:t>
            </a:r>
            <a:r>
              <a:rPr sz="2800" spc="210" dirty="0">
                <a:latin typeface="Cambria"/>
                <a:cs typeface="Cambria"/>
              </a:rPr>
              <a:t>talks </a:t>
            </a:r>
            <a:r>
              <a:rPr sz="2800" spc="229" dirty="0">
                <a:latin typeface="Cambria"/>
                <a:cs typeface="Cambria"/>
              </a:rPr>
              <a:t>about </a:t>
            </a:r>
            <a:r>
              <a:rPr sz="2800" spc="240" dirty="0">
                <a:latin typeface="Cambria"/>
                <a:cs typeface="Cambria"/>
              </a:rPr>
              <a:t>the </a:t>
            </a:r>
            <a:r>
              <a:rPr sz="2800" spc="245" dirty="0">
                <a:latin typeface="Cambria"/>
                <a:cs typeface="Cambria"/>
              </a:rPr>
              <a:t>past. </a:t>
            </a:r>
            <a:r>
              <a:rPr sz="2800" spc="170" dirty="0">
                <a:latin typeface="Cambria"/>
                <a:cs typeface="Cambria"/>
              </a:rPr>
              <a:t>It's </a:t>
            </a:r>
            <a:r>
              <a:rPr sz="2800" spc="250" dirty="0">
                <a:latin typeface="Cambria"/>
                <a:cs typeface="Cambria"/>
              </a:rPr>
              <a:t>used </a:t>
            </a:r>
            <a:r>
              <a:rPr sz="2800" spc="185" dirty="0">
                <a:latin typeface="Cambria"/>
                <a:cs typeface="Cambria"/>
              </a:rPr>
              <a:t>to </a:t>
            </a:r>
            <a:r>
              <a:rPr sz="2800" spc="235" dirty="0">
                <a:latin typeface="Cambria"/>
                <a:cs typeface="Cambria"/>
              </a:rPr>
              <a:t>describe </a:t>
            </a:r>
            <a:r>
              <a:rPr sz="2800" spc="300" dirty="0">
                <a:latin typeface="Cambria"/>
                <a:cs typeface="Cambria"/>
              </a:rPr>
              <a:t>a </a:t>
            </a:r>
            <a:r>
              <a:rPr sz="2800" spc="195" dirty="0">
                <a:latin typeface="Cambria"/>
                <a:cs typeface="Cambria"/>
              </a:rPr>
              <a:t>situation  </a:t>
            </a:r>
            <a:r>
              <a:rPr sz="2800" spc="225" dirty="0">
                <a:latin typeface="Cambria"/>
                <a:cs typeface="Cambria"/>
              </a:rPr>
              <a:t>that </a:t>
            </a:r>
            <a:r>
              <a:rPr sz="2800" spc="180" dirty="0">
                <a:latin typeface="Cambria"/>
                <a:cs typeface="Cambria"/>
              </a:rPr>
              <a:t>didn't </a:t>
            </a:r>
            <a:r>
              <a:rPr sz="2800" spc="260" dirty="0">
                <a:latin typeface="Cambria"/>
                <a:cs typeface="Cambria"/>
              </a:rPr>
              <a:t>happen, </a:t>
            </a:r>
            <a:r>
              <a:rPr sz="2800" spc="254" dirty="0">
                <a:latin typeface="Cambria"/>
                <a:cs typeface="Cambria"/>
              </a:rPr>
              <a:t>and </a:t>
            </a:r>
            <a:r>
              <a:rPr sz="2800" spc="185" dirty="0">
                <a:latin typeface="Cambria"/>
                <a:cs typeface="Cambria"/>
              </a:rPr>
              <a:t>to </a:t>
            </a:r>
            <a:r>
              <a:rPr sz="2800" spc="250" dirty="0">
                <a:latin typeface="Cambria"/>
                <a:cs typeface="Cambria"/>
              </a:rPr>
              <a:t>imagine </a:t>
            </a:r>
            <a:r>
              <a:rPr sz="2800" spc="240" dirty="0">
                <a:latin typeface="Cambria"/>
                <a:cs typeface="Cambria"/>
              </a:rPr>
              <a:t>the </a:t>
            </a:r>
            <a:r>
              <a:rPr sz="2800" spc="204" dirty="0">
                <a:latin typeface="Cambria"/>
                <a:cs typeface="Cambria"/>
              </a:rPr>
              <a:t>result </a:t>
            </a:r>
            <a:r>
              <a:rPr sz="2800" spc="190" dirty="0">
                <a:latin typeface="Cambria"/>
                <a:cs typeface="Cambria"/>
              </a:rPr>
              <a:t>of </a:t>
            </a:r>
            <a:r>
              <a:rPr sz="2800" spc="195" dirty="0">
                <a:latin typeface="Cambria"/>
                <a:cs typeface="Cambria"/>
              </a:rPr>
              <a:t>this  </a:t>
            </a:r>
            <a:r>
              <a:rPr sz="2800" spc="210" dirty="0">
                <a:latin typeface="Cambria"/>
                <a:cs typeface="Cambria"/>
              </a:rPr>
              <a:t>situation.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63000" y="4428490"/>
            <a:ext cx="3048000" cy="228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5F205A-345D-40EF-BFF2-3FFA4138196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B2CCC53-0D6B-4649-8F5A-B12B8B13D8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15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7305B76B-1706-450F-919D-CBB7C8BFFA3E}"/>
              </a:ext>
            </a:extLst>
          </p:cNvPr>
          <p:cNvGraphicFramePr/>
          <p:nvPr/>
        </p:nvGraphicFramePr>
        <p:xfrm>
          <a:off x="838200" y="364490"/>
          <a:ext cx="10515600" cy="132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16939" y="1859279"/>
            <a:ext cx="10233660" cy="3313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789170" algn="l"/>
                <a:tab pos="7054215" algn="l"/>
                <a:tab pos="7760334" algn="l"/>
              </a:tabLst>
            </a:pPr>
            <a:r>
              <a:rPr sz="2800" spc="-65" dirty="0">
                <a:solidFill>
                  <a:srgbClr val="434343"/>
                </a:solidFill>
                <a:latin typeface="Tahoma"/>
                <a:cs typeface="Tahoma"/>
              </a:rPr>
              <a:t>If </a:t>
            </a:r>
            <a:r>
              <a:rPr sz="2800" spc="215" dirty="0">
                <a:solidFill>
                  <a:srgbClr val="434343"/>
                </a:solidFill>
                <a:latin typeface="Tahoma"/>
                <a:cs typeface="Tahoma"/>
              </a:rPr>
              <a:t>Clauses </a:t>
            </a:r>
            <a:r>
              <a:rPr sz="2800" spc="-130" dirty="0">
                <a:solidFill>
                  <a:srgbClr val="434343"/>
                </a:solidFill>
                <a:latin typeface="Tahoma"/>
                <a:cs typeface="Tahoma"/>
              </a:rPr>
              <a:t>–  </a:t>
            </a:r>
            <a:r>
              <a:rPr sz="2800" spc="85" dirty="0">
                <a:solidFill>
                  <a:srgbClr val="434343"/>
                </a:solidFill>
                <a:latin typeface="Tahoma"/>
                <a:cs typeface="Tahoma"/>
              </a:rPr>
              <a:t>Type</a:t>
            </a:r>
            <a:r>
              <a:rPr sz="2800" spc="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250" dirty="0">
                <a:solidFill>
                  <a:srgbClr val="434343"/>
                </a:solidFill>
                <a:latin typeface="Tahoma"/>
                <a:cs typeface="Tahoma"/>
              </a:rPr>
              <a:t>3</a:t>
            </a:r>
            <a:r>
              <a:rPr sz="2800" spc="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434343"/>
                </a:solidFill>
                <a:latin typeface="Tahoma"/>
                <a:cs typeface="Tahoma"/>
              </a:rPr>
              <a:t>is</a:t>
            </a:r>
            <a:r>
              <a:rPr sz="2800" spc="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434343"/>
                </a:solidFill>
                <a:latin typeface="Tahoma"/>
                <a:cs typeface="Tahoma"/>
              </a:rPr>
              <a:t>used</a:t>
            </a:r>
            <a:r>
              <a:rPr sz="2800" spc="2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434343"/>
                </a:solidFill>
                <a:latin typeface="Tahoma"/>
                <a:cs typeface="Tahoma"/>
              </a:rPr>
              <a:t>to</a:t>
            </a:r>
            <a:r>
              <a:rPr sz="2800" spc="2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434343"/>
                </a:solidFill>
                <a:latin typeface="Tahoma"/>
                <a:cs typeface="Tahoma"/>
              </a:rPr>
              <a:t>express</a:t>
            </a:r>
            <a:r>
              <a:rPr sz="2800" spc="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434343"/>
                </a:solidFill>
                <a:latin typeface="Tahoma"/>
                <a:cs typeface="Tahoma"/>
              </a:rPr>
              <a:t>the</a:t>
            </a:r>
            <a:r>
              <a:rPr sz="2800" spc="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204" dirty="0">
                <a:solidFill>
                  <a:srgbClr val="434343"/>
                </a:solidFill>
                <a:latin typeface="Tahoma"/>
                <a:cs typeface="Tahoma"/>
              </a:rPr>
              <a:t>past</a:t>
            </a:r>
            <a:r>
              <a:rPr sz="28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434343"/>
                </a:solidFill>
                <a:latin typeface="Tahoma"/>
                <a:cs typeface="Tahoma"/>
              </a:rPr>
              <a:t>and	</a:t>
            </a:r>
            <a:r>
              <a:rPr sz="2800" spc="200" dirty="0">
                <a:solidFill>
                  <a:srgbClr val="434343"/>
                </a:solidFill>
                <a:latin typeface="Tahoma"/>
                <a:cs typeface="Tahoma"/>
              </a:rPr>
              <a:t>the </a:t>
            </a:r>
            <a:r>
              <a:rPr sz="2800" spc="204" dirty="0">
                <a:solidFill>
                  <a:srgbClr val="434343"/>
                </a:solidFill>
                <a:latin typeface="Tahoma"/>
                <a:cs typeface="Tahoma"/>
              </a:rPr>
              <a:t>impossible  </a:t>
            </a:r>
            <a:r>
              <a:rPr sz="2800" spc="180" dirty="0">
                <a:solidFill>
                  <a:srgbClr val="434343"/>
                </a:solidFill>
                <a:latin typeface="Tahoma"/>
                <a:cs typeface="Tahoma"/>
              </a:rPr>
              <a:t>situations</a:t>
            </a:r>
            <a:r>
              <a:rPr sz="28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90" dirty="0">
                <a:solidFill>
                  <a:srgbClr val="434343"/>
                </a:solidFill>
                <a:latin typeface="Tahoma"/>
                <a:cs typeface="Tahoma"/>
              </a:rPr>
              <a:t>that</a:t>
            </a:r>
            <a:r>
              <a:rPr sz="28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229" dirty="0">
                <a:solidFill>
                  <a:srgbClr val="434343"/>
                </a:solidFill>
                <a:latin typeface="Tahoma"/>
                <a:cs typeface="Tahoma"/>
              </a:rPr>
              <a:t>can</a:t>
            </a:r>
            <a:r>
              <a:rPr sz="2800" spc="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434343"/>
                </a:solidFill>
                <a:latin typeface="Tahoma"/>
                <a:cs typeface="Tahoma"/>
              </a:rPr>
              <a:t>no</a:t>
            </a:r>
            <a:r>
              <a:rPr sz="2800" spc="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90" dirty="0">
                <a:solidFill>
                  <a:srgbClr val="434343"/>
                </a:solidFill>
                <a:latin typeface="Tahoma"/>
                <a:cs typeface="Tahoma"/>
              </a:rPr>
              <a:t>longer</a:t>
            </a:r>
            <a:r>
              <a:rPr sz="2800" spc="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235" dirty="0">
                <a:solidFill>
                  <a:srgbClr val="434343"/>
                </a:solidFill>
                <a:latin typeface="Tahoma"/>
                <a:cs typeface="Tahoma"/>
              </a:rPr>
              <a:t>be</a:t>
            </a:r>
            <a:r>
              <a:rPr sz="28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204" dirty="0">
                <a:solidFill>
                  <a:srgbClr val="434343"/>
                </a:solidFill>
                <a:latin typeface="Tahoma"/>
                <a:cs typeface="Tahoma"/>
              </a:rPr>
              <a:t>changed.</a:t>
            </a:r>
            <a:r>
              <a:rPr sz="28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434343"/>
                </a:solidFill>
                <a:latin typeface="Tahoma"/>
                <a:cs typeface="Tahoma"/>
              </a:rPr>
              <a:t>In</a:t>
            </a:r>
            <a:r>
              <a:rPr sz="2800" spc="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85" dirty="0">
                <a:solidFill>
                  <a:srgbClr val="434343"/>
                </a:solidFill>
                <a:latin typeface="Tahoma"/>
                <a:cs typeface="Tahoma"/>
              </a:rPr>
              <a:t>other</a:t>
            </a:r>
            <a:r>
              <a:rPr sz="2800" spc="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55" dirty="0">
                <a:solidFill>
                  <a:srgbClr val="434343"/>
                </a:solidFill>
                <a:latin typeface="Tahoma"/>
                <a:cs typeface="Tahoma"/>
              </a:rPr>
              <a:t>words, </a:t>
            </a:r>
            <a:r>
              <a:rPr lang="it-IT" sz="2800" spc="170" dirty="0">
                <a:solidFill>
                  <a:srgbClr val="434343"/>
                </a:solidFill>
                <a:latin typeface="Tahoma"/>
                <a:cs typeface="Tahoma"/>
              </a:rPr>
              <a:t>t</a:t>
            </a:r>
            <a:r>
              <a:rPr sz="2800" spc="170" dirty="0">
                <a:solidFill>
                  <a:srgbClr val="434343"/>
                </a:solidFill>
                <a:latin typeface="Tahoma"/>
                <a:cs typeface="Tahoma"/>
              </a:rPr>
              <a:t>he </a:t>
            </a:r>
            <a:r>
              <a:rPr sz="2800" spc="185" dirty="0">
                <a:solidFill>
                  <a:srgbClr val="434343"/>
                </a:solidFill>
                <a:latin typeface="Tahoma"/>
                <a:cs typeface="Tahoma"/>
              </a:rPr>
              <a:t>condition</a:t>
            </a:r>
            <a:r>
              <a:rPr sz="2800" spc="-13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295" dirty="0">
                <a:solidFill>
                  <a:srgbClr val="434343"/>
                </a:solidFill>
                <a:latin typeface="Tahoma"/>
                <a:cs typeface="Tahoma"/>
              </a:rPr>
              <a:t>specifed</a:t>
            </a:r>
            <a:r>
              <a:rPr sz="2800" spc="1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434343"/>
                </a:solidFill>
                <a:latin typeface="Tahoma"/>
                <a:cs typeface="Tahoma"/>
              </a:rPr>
              <a:t>in	</a:t>
            </a:r>
            <a:r>
              <a:rPr sz="2800" spc="200" dirty="0">
                <a:solidFill>
                  <a:srgbClr val="434343"/>
                </a:solidFill>
                <a:latin typeface="Tahoma"/>
                <a:cs typeface="Tahoma"/>
              </a:rPr>
              <a:t>the </a:t>
            </a:r>
            <a:r>
              <a:rPr sz="2800" spc="210" dirty="0">
                <a:solidFill>
                  <a:srgbClr val="434343"/>
                </a:solidFill>
                <a:latin typeface="Tahoma"/>
                <a:cs typeface="Tahoma"/>
              </a:rPr>
              <a:t>clause </a:t>
            </a:r>
            <a:r>
              <a:rPr sz="2800" spc="170" dirty="0">
                <a:solidFill>
                  <a:srgbClr val="434343"/>
                </a:solidFill>
                <a:latin typeface="Tahoma"/>
                <a:cs typeface="Tahoma"/>
              </a:rPr>
              <a:t>is </a:t>
            </a:r>
            <a:r>
              <a:rPr sz="2800" spc="215" dirty="0">
                <a:solidFill>
                  <a:srgbClr val="434343"/>
                </a:solidFill>
                <a:latin typeface="Tahoma"/>
                <a:cs typeface="Tahoma"/>
              </a:rPr>
              <a:t>imaginary </a:t>
            </a:r>
            <a:r>
              <a:rPr sz="2800" spc="165" dirty="0">
                <a:solidFill>
                  <a:srgbClr val="434343"/>
                </a:solidFill>
                <a:latin typeface="Tahoma"/>
                <a:cs typeface="Tahoma"/>
              </a:rPr>
              <a:t>or  </a:t>
            </a:r>
            <a:r>
              <a:rPr sz="2800" spc="185" dirty="0">
                <a:solidFill>
                  <a:srgbClr val="434343"/>
                </a:solidFill>
                <a:latin typeface="Tahoma"/>
                <a:cs typeface="Tahoma"/>
              </a:rPr>
              <a:t>unreal </a:t>
            </a:r>
            <a:r>
              <a:rPr sz="2800" spc="165" dirty="0">
                <a:solidFill>
                  <a:srgbClr val="434343"/>
                </a:solidFill>
                <a:latin typeface="Tahoma"/>
                <a:cs typeface="Tahoma"/>
              </a:rPr>
              <a:t>or </a:t>
            </a:r>
            <a:r>
              <a:rPr sz="2800" spc="204" dirty="0">
                <a:solidFill>
                  <a:srgbClr val="434343"/>
                </a:solidFill>
                <a:latin typeface="Tahoma"/>
                <a:cs typeface="Tahoma"/>
              </a:rPr>
              <a:t>impossible </a:t>
            </a:r>
            <a:r>
              <a:rPr sz="2800" spc="185" dirty="0">
                <a:solidFill>
                  <a:srgbClr val="434343"/>
                </a:solidFill>
                <a:latin typeface="Tahoma"/>
                <a:cs typeface="Tahoma"/>
              </a:rPr>
              <a:t>condition </a:t>
            </a:r>
            <a:r>
              <a:rPr sz="2800" spc="175" dirty="0">
                <a:solidFill>
                  <a:srgbClr val="434343"/>
                </a:solidFill>
                <a:latin typeface="Tahoma"/>
                <a:cs typeface="Tahoma"/>
              </a:rPr>
              <a:t>in </a:t>
            </a:r>
            <a:r>
              <a:rPr sz="2800" spc="200" dirty="0">
                <a:solidFill>
                  <a:srgbClr val="434343"/>
                </a:solidFill>
                <a:latin typeface="Tahoma"/>
                <a:cs typeface="Tahoma"/>
              </a:rPr>
              <a:t>the </a:t>
            </a:r>
            <a:r>
              <a:rPr sz="2800" spc="204" dirty="0">
                <a:solidFill>
                  <a:srgbClr val="434343"/>
                </a:solidFill>
                <a:latin typeface="Tahoma"/>
                <a:cs typeface="Tahoma"/>
              </a:rPr>
              <a:t>past </a:t>
            </a:r>
            <a:r>
              <a:rPr sz="2800" spc="190" dirty="0">
                <a:solidFill>
                  <a:srgbClr val="434343"/>
                </a:solidFill>
                <a:latin typeface="Tahoma"/>
                <a:cs typeface="Tahoma"/>
              </a:rPr>
              <a:t>that </a:t>
            </a:r>
            <a:r>
              <a:rPr sz="2800" spc="195" dirty="0">
                <a:solidFill>
                  <a:srgbClr val="434343"/>
                </a:solidFill>
                <a:latin typeface="Tahoma"/>
                <a:cs typeface="Tahoma"/>
              </a:rPr>
              <a:t>did </a:t>
            </a:r>
            <a:r>
              <a:rPr sz="2800" spc="185" dirty="0">
                <a:solidFill>
                  <a:srgbClr val="434343"/>
                </a:solidFill>
                <a:latin typeface="Tahoma"/>
                <a:cs typeface="Tahoma"/>
              </a:rPr>
              <a:t>not  </a:t>
            </a:r>
            <a:r>
              <a:rPr sz="2800" spc="200" dirty="0">
                <a:solidFill>
                  <a:srgbClr val="434343"/>
                </a:solidFill>
                <a:latin typeface="Tahoma"/>
                <a:cs typeface="Tahoma"/>
              </a:rPr>
              <a:t>happen.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85" dirty="0">
                <a:solidFill>
                  <a:srgbClr val="434343"/>
                </a:solidFill>
                <a:latin typeface="Tahoma"/>
                <a:cs typeface="Tahoma"/>
              </a:rPr>
              <a:t>Type</a:t>
            </a:r>
            <a:r>
              <a:rPr sz="28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250" dirty="0">
                <a:solidFill>
                  <a:srgbClr val="434343"/>
                </a:solidFill>
                <a:latin typeface="Tahoma"/>
                <a:cs typeface="Tahoma"/>
              </a:rPr>
              <a:t>3</a:t>
            </a:r>
            <a:r>
              <a:rPr sz="28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434343"/>
                </a:solidFill>
                <a:latin typeface="Tahoma"/>
                <a:cs typeface="Tahoma"/>
              </a:rPr>
              <a:t>is</a:t>
            </a:r>
            <a:r>
              <a:rPr sz="28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65" dirty="0">
                <a:solidFill>
                  <a:srgbClr val="434343"/>
                </a:solidFill>
                <a:latin typeface="Tahoma"/>
                <a:cs typeface="Tahoma"/>
              </a:rPr>
              <a:t>often</a:t>
            </a:r>
            <a:r>
              <a:rPr sz="2800" spc="5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215" dirty="0">
                <a:solidFill>
                  <a:srgbClr val="434343"/>
                </a:solidFill>
                <a:latin typeface="Tahoma"/>
                <a:cs typeface="Tahoma"/>
              </a:rPr>
              <a:t>used</a:t>
            </a:r>
            <a:r>
              <a:rPr sz="2800" spc="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434343"/>
                </a:solidFill>
                <a:latin typeface="Tahoma"/>
                <a:cs typeface="Tahoma"/>
              </a:rPr>
              <a:t>to</a:t>
            </a:r>
            <a:r>
              <a:rPr sz="2800" spc="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434343"/>
                </a:solidFill>
                <a:latin typeface="Tahoma"/>
                <a:cs typeface="Tahoma"/>
              </a:rPr>
              <a:t>express</a:t>
            </a:r>
            <a:r>
              <a:rPr sz="28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434343"/>
                </a:solidFill>
                <a:latin typeface="Tahoma"/>
                <a:cs typeface="Tahoma"/>
              </a:rPr>
              <a:t>criticism</a:t>
            </a:r>
            <a:r>
              <a:rPr sz="280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65" dirty="0">
                <a:solidFill>
                  <a:srgbClr val="434343"/>
                </a:solidFill>
                <a:latin typeface="Tahoma"/>
                <a:cs typeface="Tahoma"/>
              </a:rPr>
              <a:t>or</a:t>
            </a:r>
            <a:r>
              <a:rPr sz="2800" spc="10" dirty="0">
                <a:solidFill>
                  <a:srgbClr val="434343"/>
                </a:solidFill>
                <a:latin typeface="Tahoma"/>
                <a:cs typeface="Tahoma"/>
              </a:rPr>
              <a:t> </a:t>
            </a:r>
            <a:r>
              <a:rPr sz="2800" spc="135" dirty="0">
                <a:solidFill>
                  <a:srgbClr val="434343"/>
                </a:solidFill>
                <a:latin typeface="Tahoma"/>
                <a:cs typeface="Tahoma"/>
              </a:rPr>
              <a:t>regret</a:t>
            </a:r>
            <a:r>
              <a:rPr lang="it-IT" sz="2800" spc="135" dirty="0">
                <a:solidFill>
                  <a:srgbClr val="434343"/>
                </a:solidFill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0175F-8210-43DB-94B3-DB9E7C9EE6A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27D607-A857-43C1-B6D2-370417A344C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5CD8A902-FA68-417A-B2B4-5E4773D91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828562"/>
              </p:ext>
            </p:extLst>
          </p:nvPr>
        </p:nvGraphicFramePr>
        <p:xfrm>
          <a:off x="838200" y="364490"/>
          <a:ext cx="10668000" cy="138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259278-7A44-42F1-91E3-66B5F5951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828800"/>
            <a:ext cx="4114800" cy="4664710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 </a:t>
            </a:r>
            <a:br>
              <a:rPr lang="en-US" b="0" i="0" dirty="0">
                <a:solidFill>
                  <a:srgbClr val="212529"/>
                </a:solidFill>
                <a:effectLst/>
                <a:latin typeface="Roboto"/>
              </a:rPr>
            </a:b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We can also use </a:t>
            </a:r>
            <a:r>
              <a:rPr lang="en-US" b="1" i="0" dirty="0">
                <a:solidFill>
                  <a:srgbClr val="212529"/>
                </a:solidFill>
                <a:effectLst/>
                <a:latin typeface="Roboto"/>
              </a:rPr>
              <a:t>unless 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in conditional sentences to mean </a:t>
            </a:r>
            <a:r>
              <a:rPr lang="en-US" b="1" i="0" dirty="0">
                <a:solidFill>
                  <a:srgbClr val="212529"/>
                </a:solidFill>
                <a:effectLst/>
                <a:latin typeface="Roboto"/>
              </a:rPr>
              <a:t>if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 … (</a:t>
            </a:r>
            <a:r>
              <a:rPr lang="en-US" b="1" i="0" dirty="0">
                <a:solidFill>
                  <a:srgbClr val="212529"/>
                </a:solidFill>
                <a:effectLst/>
                <a:latin typeface="Roboto"/>
              </a:rPr>
              <a:t>not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I won’t go on holiday </a:t>
            </a:r>
            <a:r>
              <a:rPr lang="en-US" b="1" i="1" dirty="0">
                <a:solidFill>
                  <a:srgbClr val="EC6825"/>
                </a:solidFill>
                <a:effectLst/>
                <a:latin typeface="Roboto"/>
              </a:rPr>
              <a:t>unless</a:t>
            </a: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 I save some money.</a:t>
            </a:r>
            <a:endParaRPr lang="en-US" b="0" i="0" dirty="0">
              <a:solidFill>
                <a:srgbClr val="212529"/>
              </a:solidFill>
              <a:effectLst/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= I won’t go on holiday </a:t>
            </a:r>
            <a:r>
              <a:rPr lang="en-US" b="1" i="1" dirty="0">
                <a:solidFill>
                  <a:srgbClr val="EC6825"/>
                </a:solidFill>
                <a:effectLst/>
                <a:latin typeface="Roboto"/>
              </a:rPr>
              <a:t>if</a:t>
            </a: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 I </a:t>
            </a:r>
            <a:r>
              <a:rPr lang="en-US" b="1" i="1" dirty="0">
                <a:solidFill>
                  <a:srgbClr val="EC6825"/>
                </a:solidFill>
                <a:effectLst/>
                <a:latin typeface="Roboto"/>
              </a:rPr>
              <a:t>don’t</a:t>
            </a: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 save some money.</a:t>
            </a:r>
            <a:endParaRPr lang="en-US" b="0" i="0" dirty="0">
              <a:solidFill>
                <a:srgbClr val="212529"/>
              </a:solidFill>
              <a:effectLst/>
              <a:latin typeface="Roboto"/>
            </a:endParaRPr>
          </a:p>
          <a:p>
            <a:endParaRPr lang="en-RW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5E3A0E-742C-48DD-8076-5396D7ABD96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5448300" y="1828800"/>
            <a:ext cx="6781800" cy="5663089"/>
          </a:xfrm>
        </p:spPr>
        <p:txBody>
          <a:bodyPr/>
          <a:lstStyle/>
          <a:p>
            <a:pPr algn="l"/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We use 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Roboto"/>
              </a:rPr>
              <a:t>in case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 to talk about the possibility of something happening. After 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Roboto"/>
              </a:rPr>
              <a:t>in case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 we also use present to talk about the future.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I’ll take my umbrella </a:t>
            </a:r>
            <a:r>
              <a:rPr lang="en-US" sz="2400" b="1" i="1" dirty="0">
                <a:solidFill>
                  <a:srgbClr val="EC6825"/>
                </a:solidFill>
                <a:effectLst/>
                <a:latin typeface="Roboto"/>
              </a:rPr>
              <a:t>in case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 it </a:t>
            </a:r>
            <a:r>
              <a:rPr lang="en-US" sz="2400" b="1" i="1" dirty="0">
                <a:solidFill>
                  <a:srgbClr val="EC6825"/>
                </a:solidFill>
                <a:effectLst/>
                <a:latin typeface="Roboto"/>
              </a:rPr>
              <a:t>rains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.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 (=maybe it will rain)</a:t>
            </a:r>
          </a:p>
          <a:p>
            <a:pPr algn="l"/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But the meaning of 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Roboto"/>
              </a:rPr>
              <a:t>in case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 is different from 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Roboto"/>
              </a:rPr>
              <a:t>if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. Compare: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I’ll take my umbrella </a:t>
            </a:r>
            <a:r>
              <a:rPr lang="en-US" sz="2400" b="1" i="1" dirty="0">
                <a:solidFill>
                  <a:srgbClr val="EC6825"/>
                </a:solidFill>
                <a:effectLst/>
                <a:latin typeface="Roboto"/>
              </a:rPr>
              <a:t>in case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 it </a:t>
            </a:r>
            <a:r>
              <a:rPr lang="en-US" sz="2400" b="1" i="1" dirty="0">
                <a:solidFill>
                  <a:srgbClr val="EC6825"/>
                </a:solidFill>
                <a:effectLst/>
                <a:latin typeface="Roboto"/>
              </a:rPr>
              <a:t>rains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. 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(=I’ll take my umbrella if it rains and I’ll take my umbrella if it doesn’t rain)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 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I’ll take my umbrella </a:t>
            </a:r>
            <a:r>
              <a:rPr lang="en-US" sz="2400" b="1" i="1" dirty="0">
                <a:solidFill>
                  <a:srgbClr val="EC6825"/>
                </a:solidFill>
                <a:effectLst/>
                <a:latin typeface="Roboto"/>
              </a:rPr>
              <a:t>if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 it </a:t>
            </a:r>
            <a:r>
              <a:rPr lang="en-US" sz="2400" b="1" i="1" dirty="0">
                <a:solidFill>
                  <a:srgbClr val="EC6825"/>
                </a:solidFill>
                <a:effectLst/>
                <a:latin typeface="Roboto"/>
              </a:rPr>
              <a:t>rains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. 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(=I’ll take my umbrella if it rains but I won’t take my umbrella if it doesn’t rain)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 </a:t>
            </a:r>
          </a:p>
          <a:p>
            <a:endParaRPr lang="en-RW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E3E1EC-CE6A-446E-9DF8-C91291E83FE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895600" y="6569710"/>
            <a:ext cx="2971800" cy="288290"/>
          </a:xfrm>
        </p:spPr>
        <p:txBody>
          <a:bodyPr/>
          <a:lstStyle/>
          <a:p>
            <a:r>
              <a:rPr lang="it-IT" dirty="0"/>
              <a:t>CMaurizio_2021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21200B-4160-4B80-A2C1-744DEBAECB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91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EE50B8B-396A-4649-8B88-E2CE3D862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245576"/>
              </p:ext>
            </p:extLst>
          </p:nvPr>
        </p:nvGraphicFramePr>
        <p:xfrm>
          <a:off x="838200" y="364490"/>
          <a:ext cx="10515600" cy="6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2BCAFA-9E18-41BF-B8B7-5E164BC91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54298"/>
            <a:ext cx="11582400" cy="5601533"/>
          </a:xfrm>
        </p:spPr>
        <p:txBody>
          <a:bodyPr/>
          <a:lstStyle/>
          <a:p>
            <a:pPr algn="l"/>
            <a:r>
              <a:rPr lang="en-US" b="1" i="0" dirty="0">
                <a:effectLst/>
                <a:latin typeface="PT Sans"/>
              </a:rPr>
              <a:t>as long as / provided (that) / providing (that) / on condition (that) / only if</a:t>
            </a:r>
          </a:p>
          <a:p>
            <a:pPr algn="l"/>
            <a:r>
              <a:rPr lang="en-US" b="1" i="0" dirty="0">
                <a:solidFill>
                  <a:srgbClr val="212529"/>
                </a:solidFill>
                <a:effectLst/>
                <a:latin typeface="Roboto"/>
              </a:rPr>
              <a:t> 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We can use the expressions </a:t>
            </a:r>
            <a:r>
              <a:rPr lang="en-US" b="1" i="0" dirty="0">
                <a:solidFill>
                  <a:srgbClr val="212529"/>
                </a:solidFill>
                <a:effectLst/>
                <a:latin typeface="Roboto"/>
              </a:rPr>
              <a:t>as long as, provided/providing (that), on condition (that),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 or </a:t>
            </a:r>
            <a:r>
              <a:rPr lang="en-US" b="1" i="0" dirty="0">
                <a:solidFill>
                  <a:srgbClr val="212529"/>
                </a:solidFill>
                <a:effectLst/>
                <a:latin typeface="Roboto"/>
              </a:rPr>
              <a:t>only if 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instead of </a:t>
            </a:r>
            <a:r>
              <a:rPr lang="en-US" b="1" i="0" dirty="0">
                <a:solidFill>
                  <a:srgbClr val="212529"/>
                </a:solidFill>
                <a:effectLst/>
                <a:latin typeface="Roboto"/>
              </a:rPr>
              <a:t>if 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when we want to emphasize the condition that needs to be present so that something can happen or be done.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I’ll tell you what really happened </a:t>
            </a:r>
            <a:r>
              <a:rPr lang="en-US" b="1" i="1" dirty="0">
                <a:solidFill>
                  <a:srgbClr val="EC6825"/>
                </a:solidFill>
                <a:effectLst/>
                <a:latin typeface="Roboto"/>
              </a:rPr>
              <a:t>as long as</a:t>
            </a: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 you keep the secret.</a:t>
            </a:r>
            <a:endParaRPr lang="en-US" b="0" i="0" dirty="0">
              <a:solidFill>
                <a:srgbClr val="212529"/>
              </a:solidFill>
              <a:effectLst/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I’ll lend you the money </a:t>
            </a:r>
            <a:r>
              <a:rPr lang="en-US" b="1" i="1" dirty="0">
                <a:solidFill>
                  <a:srgbClr val="EC6825"/>
                </a:solidFill>
                <a:effectLst/>
                <a:latin typeface="Roboto"/>
              </a:rPr>
              <a:t>provided (that) </a:t>
            </a: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you pay me back next month.</a:t>
            </a:r>
            <a:endParaRPr lang="en-US" b="0" i="0" dirty="0">
              <a:solidFill>
                <a:srgbClr val="212529"/>
              </a:solidFill>
              <a:effectLst/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They will speak to the press </a:t>
            </a:r>
            <a:r>
              <a:rPr lang="en-US" b="1" i="1" dirty="0">
                <a:solidFill>
                  <a:srgbClr val="EC6825"/>
                </a:solidFill>
                <a:effectLst/>
                <a:latin typeface="Roboto"/>
              </a:rPr>
              <a:t>on condition (that)</a:t>
            </a: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 they remain anonymous sources.</a:t>
            </a:r>
            <a:endParaRPr lang="en-US" b="0" i="0" dirty="0">
              <a:solidFill>
                <a:srgbClr val="212529"/>
              </a:solidFill>
              <a:effectLst/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We will invest the money, but </a:t>
            </a:r>
            <a:r>
              <a:rPr lang="en-US" b="1" i="1" dirty="0">
                <a:solidFill>
                  <a:srgbClr val="EC6825"/>
                </a:solidFill>
                <a:effectLst/>
                <a:latin typeface="Roboto"/>
              </a:rPr>
              <a:t>only if</a:t>
            </a:r>
            <a:r>
              <a:rPr lang="en-US" b="0" i="1" dirty="0">
                <a:solidFill>
                  <a:srgbClr val="EC6825"/>
                </a:solidFill>
                <a:effectLst/>
                <a:latin typeface="Roboto"/>
              </a:rPr>
              <a:t> </a:t>
            </a: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you can prove that it’s a safe investment. </a:t>
            </a:r>
            <a:endParaRPr lang="en-US" b="0" i="0" dirty="0">
              <a:solidFill>
                <a:srgbClr val="212529"/>
              </a:solidFill>
              <a:effectLst/>
              <a:latin typeface="Roboto"/>
            </a:endParaRP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 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12D338-8C01-45DD-8275-A89B6356A5B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E4C74F-4060-420C-BA2C-C40831CED6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94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7A54B40A-5069-452A-BE8E-4B553E23A3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004080"/>
              </p:ext>
            </p:extLst>
          </p:nvPr>
        </p:nvGraphicFramePr>
        <p:xfrm>
          <a:off x="838200" y="364490"/>
          <a:ext cx="10591800" cy="1388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89C801-D119-4045-8575-8EFE4F716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676400"/>
            <a:ext cx="5410200" cy="5502474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We use </a:t>
            </a:r>
            <a:r>
              <a:rPr lang="en-US" b="1" i="0" dirty="0">
                <a:solidFill>
                  <a:srgbClr val="212529"/>
                </a:solidFill>
                <a:effectLst/>
                <a:latin typeface="Roboto"/>
              </a:rPr>
              <a:t>whether or not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 when there are two alternatives, and we want to say that something will happen or will be true in any of those two alternatives.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I’ll help him </a:t>
            </a:r>
            <a:r>
              <a:rPr lang="en-US" b="1" i="1" dirty="0">
                <a:solidFill>
                  <a:srgbClr val="EC6825"/>
                </a:solidFill>
                <a:effectLst/>
                <a:latin typeface="Roboto"/>
              </a:rPr>
              <a:t>if</a:t>
            </a: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 he needs me.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 (=I will help him only if he needs me.)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I’ll help him </a:t>
            </a:r>
            <a:r>
              <a:rPr lang="en-US" b="1" i="1" dirty="0">
                <a:solidFill>
                  <a:srgbClr val="EC6825"/>
                </a:solidFill>
                <a:effectLst/>
                <a:latin typeface="Roboto"/>
              </a:rPr>
              <a:t>whether or not</a:t>
            </a: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 he needs me.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 (I will help him if he needs me, and I will help him if he doesn’t need me, too.)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 </a:t>
            </a:r>
          </a:p>
          <a:p>
            <a:endParaRPr lang="en-RW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520BE3-07A0-4309-9FEA-DADC6D68A36D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905000"/>
            <a:ext cx="5303520" cy="3877985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We also use </a:t>
            </a:r>
            <a:r>
              <a:rPr lang="en-US" b="1" i="0" dirty="0">
                <a:solidFill>
                  <a:srgbClr val="212529"/>
                </a:solidFill>
                <a:effectLst/>
                <a:latin typeface="Roboto"/>
              </a:rPr>
              <a:t>even if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 with a similar meaning to ‘whether or not’. It is used to emphasize that something will still be true or will happen if another thing happens.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EC6825"/>
                </a:solidFill>
                <a:effectLst/>
                <a:latin typeface="Roboto"/>
              </a:rPr>
              <a:t>Even if</a:t>
            </a: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 you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Roboto"/>
              </a:rPr>
              <a:t>apologise</a:t>
            </a: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, he’ll never forgive you.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 (=Whether or not you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Roboto"/>
              </a:rPr>
              <a:t>apologise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, he’ll never forgive you.)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BE5E87-C313-40E8-8F97-BA29AA6E6D3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539AB2-2FA9-4CFF-B643-A8F39E9A07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0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EC5D648-BD9C-4F7D-AD1E-BBC0647C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0"/>
            <a:ext cx="769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E370CD5-FA2E-4FCB-B574-EC8D5D62F9F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9D11926-0093-4D65-BC60-423F3949007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307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1FF8344C-6644-4F33-95BF-11A194766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821823"/>
              </p:ext>
            </p:extLst>
          </p:nvPr>
        </p:nvGraphicFramePr>
        <p:xfrm>
          <a:off x="838200" y="364490"/>
          <a:ext cx="10515600" cy="6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D30CA9-F9A4-4F5D-B7C6-FD70C9266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938" y="1752600"/>
            <a:ext cx="10284461" cy="4102060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In </a:t>
            </a:r>
            <a:r>
              <a:rPr lang="en-US" b="1" i="0" dirty="0">
                <a:solidFill>
                  <a:srgbClr val="212529"/>
                </a:solidFill>
                <a:effectLst/>
                <a:latin typeface="Roboto"/>
              </a:rPr>
              <a:t>first conditional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 sentences it is possible to use </a:t>
            </a:r>
            <a:r>
              <a:rPr lang="en-US" b="1" i="0" dirty="0">
                <a:solidFill>
                  <a:srgbClr val="212529"/>
                </a:solidFill>
                <a:effectLst/>
                <a:latin typeface="Roboto"/>
              </a:rPr>
              <a:t>should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 at the beginning of the sentence instead of </a:t>
            </a:r>
            <a:r>
              <a:rPr lang="en-US" b="1" i="0" dirty="0">
                <a:solidFill>
                  <a:srgbClr val="212529"/>
                </a:solidFill>
                <a:effectLst/>
                <a:latin typeface="Roboto"/>
              </a:rPr>
              <a:t>if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. This form is formal and it is quite common with an imperative form in the main clause.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EC6825"/>
                </a:solidFill>
                <a:effectLst/>
                <a:latin typeface="Roboto"/>
              </a:rPr>
              <a:t>Should</a:t>
            </a: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 you find the answer, please let me know as soon as possible. 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(=If you find the answer)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EC6825"/>
                </a:solidFill>
                <a:effectLst/>
                <a:latin typeface="Roboto"/>
              </a:rPr>
              <a:t>Should</a:t>
            </a:r>
            <a:r>
              <a:rPr lang="en-US" b="0" i="1" dirty="0">
                <a:solidFill>
                  <a:srgbClr val="212529"/>
                </a:solidFill>
                <a:effectLst/>
                <a:latin typeface="Roboto"/>
              </a:rPr>
              <a:t> you change your mind, you know where to contact us. </a:t>
            </a:r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(=If you change your mind)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CBCB62-CEBD-4C44-B59D-8DB2EF5893E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13C2FF-BDA7-4BFC-8071-7A67E36B6A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705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79AF45BE-CE56-4C85-9098-FB228A59F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228807"/>
              </p:ext>
            </p:extLst>
          </p:nvPr>
        </p:nvGraphicFramePr>
        <p:xfrm>
          <a:off x="716280" y="364491"/>
          <a:ext cx="11277600" cy="138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57CEC6-A612-4585-945D-A70476E47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752600"/>
            <a:ext cx="5303520" cy="3754874"/>
          </a:xfrm>
        </p:spPr>
        <p:txBody>
          <a:bodyPr/>
          <a:lstStyle/>
          <a:p>
            <a:pPr algn="l"/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In 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Roboto"/>
              </a:rPr>
              <a:t>third conditional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 sentences, we can invert the auxiliary verb 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Roboto"/>
              </a:rPr>
              <a:t>had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 and leave 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Roboto"/>
              </a:rPr>
              <a:t>if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 out. 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Had we arrived = 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If we had arrived.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EC6825"/>
                </a:solidFill>
                <a:effectLst/>
                <a:latin typeface="Roboto"/>
              </a:rPr>
              <a:t>Had we arrived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 earlier, we could have prevented the incident. </a:t>
            </a:r>
            <a:endParaRPr lang="en-US" sz="2400" b="0" i="0" dirty="0">
              <a:solidFill>
                <a:srgbClr val="212529"/>
              </a:solidFill>
              <a:effectLst/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EC6825"/>
                </a:solidFill>
                <a:effectLst/>
                <a:latin typeface="Roboto"/>
              </a:rPr>
              <a:t>Had they looked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 further into the data, they might have </a:t>
            </a:r>
            <a:r>
              <a:rPr lang="en-US" sz="2400" b="0" i="1" dirty="0" err="1">
                <a:solidFill>
                  <a:srgbClr val="212529"/>
                </a:solidFill>
                <a:effectLst/>
                <a:latin typeface="Roboto"/>
              </a:rPr>
              <a:t>realised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 there was a mistake.</a:t>
            </a:r>
            <a:endParaRPr lang="en-US" sz="2400" b="0" i="0" dirty="0">
              <a:solidFill>
                <a:srgbClr val="212529"/>
              </a:solidFill>
              <a:effectLst/>
              <a:latin typeface="Roboto"/>
            </a:endParaRPr>
          </a:p>
          <a:p>
            <a:endParaRPr lang="en-RW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466929-6C04-4DA6-93B7-5AD45269A6C2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050280" y="1752600"/>
            <a:ext cx="5836920" cy="4124206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Roboto"/>
              </a:rPr>
              <a:t> 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We can also find cases of inversion with this structure: 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Roboto"/>
              </a:rPr>
              <a:t>were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 + subject + 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Roboto"/>
              </a:rPr>
              <a:t>to.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 + infinitive. It is used to talk about f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Roboto"/>
              </a:rPr>
              <a:t>uture improbable events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 (like the </a:t>
            </a:r>
            <a:r>
              <a:rPr lang="en-US" sz="2400" b="1" i="0" dirty="0">
                <a:solidFill>
                  <a:srgbClr val="212529"/>
                </a:solidFill>
                <a:effectLst/>
                <a:latin typeface="Roboto"/>
              </a:rPr>
              <a:t>second conditional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EC6825"/>
                </a:solidFill>
                <a:effectLst/>
                <a:latin typeface="Roboto"/>
              </a:rPr>
              <a:t>Were we to announce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 the truth, we would receive a lot of criticism.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 (=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If we announced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 …)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EC6825"/>
                </a:solidFill>
                <a:effectLst/>
                <a:latin typeface="Roboto"/>
              </a:rPr>
              <a:t>Were they to buy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 a new house, they would need to sell the old one first. 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(=</a:t>
            </a:r>
            <a:r>
              <a:rPr lang="en-US" sz="2400" b="0" i="1" dirty="0">
                <a:solidFill>
                  <a:srgbClr val="212529"/>
                </a:solidFill>
                <a:effectLst/>
                <a:latin typeface="Roboto"/>
              </a:rPr>
              <a:t>If they bought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Roboto"/>
              </a:rPr>
              <a:t> …)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F34E05-67CF-498B-9C2E-B06CAA90D96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C146BB-EA66-4A6A-A76E-048797BC77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95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364490"/>
            <a:ext cx="10515600" cy="1325880"/>
          </a:xfrm>
          <a:prstGeom prst="rect">
            <a:avLst/>
          </a:prstGeom>
          <a:solidFill>
            <a:srgbClr val="4371C3"/>
          </a:solidFill>
          <a:ln w="12579">
            <a:solidFill>
              <a:srgbClr val="31538F"/>
            </a:solidFill>
          </a:ln>
        </p:spPr>
        <p:txBody>
          <a:bodyPr vert="horz" wrap="square" lIns="0" tIns="3276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80"/>
              </a:spcBef>
            </a:pPr>
            <a:r>
              <a:rPr sz="4400" spc="320" dirty="0">
                <a:solidFill>
                  <a:srgbClr val="FFFFFF"/>
                </a:solidFill>
                <a:latin typeface="Tahoma"/>
                <a:cs typeface="Tahoma"/>
              </a:rPr>
              <a:t>Let’s </a:t>
            </a:r>
            <a:r>
              <a:rPr sz="4400" spc="409" dirty="0">
                <a:solidFill>
                  <a:srgbClr val="FFFFFF"/>
                </a:solidFill>
                <a:latin typeface="Tahoma"/>
                <a:cs typeface="Tahoma"/>
              </a:rPr>
              <a:t>mix</a:t>
            </a:r>
            <a:r>
              <a:rPr sz="4400" spc="-2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00" spc="390" dirty="0">
                <a:solidFill>
                  <a:srgbClr val="FFFFFF"/>
                </a:solidFill>
                <a:latin typeface="Tahoma"/>
                <a:cs typeface="Tahoma"/>
              </a:rPr>
              <a:t>them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7285" y="1905000"/>
            <a:ext cx="9917430" cy="476348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algn="l"/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 We use mixed conditionals if we want to mix talking about the present and the past in the same sentence. The mixed conditional is a combination of the </a:t>
            </a:r>
            <a:r>
              <a:rPr lang="en-US" sz="2800" b="1" i="0" u="sng" strike="noStrike" dirty="0">
                <a:effectLst/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 and the third conditional</a:t>
            </a:r>
            <a:r>
              <a:rPr lang="en-US" sz="2800" b="1" i="0" u="sng" dirty="0">
                <a:effectLst/>
                <a:latin typeface="Roboto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 We can use past simple or continuous in the 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Roboto"/>
              </a:rPr>
              <a:t>if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-clause (to refer to the present or future), 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Roboto"/>
              </a:rPr>
              <a:t>would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/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Roboto"/>
              </a:rPr>
              <a:t>should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/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Roboto"/>
              </a:rPr>
              <a:t>might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 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Roboto"/>
              </a:rPr>
              <a:t>have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 + 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Roboto"/>
              </a:rPr>
              <a:t>past participle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 in the main clause (to refer to the past).</a:t>
            </a:r>
          </a:p>
          <a:p>
            <a:pPr algn="l"/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 We can also use past perfect in the 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Roboto"/>
              </a:rPr>
              <a:t>if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-clause (to refer to the past), and 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Roboto"/>
              </a:rPr>
              <a:t>would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/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Roboto"/>
              </a:rPr>
              <a:t>should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/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Roboto"/>
              </a:rPr>
              <a:t>might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 + </a:t>
            </a:r>
            <a:r>
              <a:rPr lang="en-US" sz="2800" b="1" i="0" dirty="0">
                <a:solidFill>
                  <a:srgbClr val="212529"/>
                </a:solidFill>
                <a:effectLst/>
                <a:latin typeface="Roboto"/>
              </a:rPr>
              <a:t>infinitive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 (to refer to the present).</a:t>
            </a:r>
          </a:p>
          <a:p>
            <a:pPr marL="12700" marR="5080">
              <a:lnSpc>
                <a:spcPts val="3350"/>
              </a:lnSpc>
              <a:spcBef>
                <a:spcPts val="219"/>
              </a:spcBef>
            </a:pPr>
            <a:endParaRPr sz="2800" dirty="0">
              <a:latin typeface="Tahoma"/>
              <a:cs typeface="Tahoma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A099D4-5ED8-489A-9F8C-F376F5D6DC7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AC80E7-0C2F-495F-BE7E-A083CE6F67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22</a:t>
            </a:fld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79AAC24D-A966-4B0B-B0C3-11781460D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551976"/>
              </p:ext>
            </p:extLst>
          </p:nvPr>
        </p:nvGraphicFramePr>
        <p:xfrm>
          <a:off x="838200" y="364490"/>
          <a:ext cx="10515600" cy="67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8B1689-F352-4D8A-A1BF-ABE37FCC2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257790" cy="387798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212529"/>
                </a:solidFill>
                <a:effectLst/>
                <a:latin typeface="Roboto"/>
              </a:rPr>
              <a:t>If I </a:t>
            </a:r>
            <a:r>
              <a:rPr lang="en-US" sz="2800" b="1" i="1" dirty="0">
                <a:solidFill>
                  <a:srgbClr val="EC6825"/>
                </a:solidFill>
                <a:effectLst/>
                <a:latin typeface="Roboto"/>
              </a:rPr>
              <a:t>didn’t have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 (second conditional)</a:t>
            </a:r>
            <a:r>
              <a:rPr lang="en-US" sz="2800" b="0" i="1" dirty="0">
                <a:solidFill>
                  <a:srgbClr val="212529"/>
                </a:solidFill>
                <a:effectLst/>
                <a:latin typeface="Roboto"/>
              </a:rPr>
              <a:t> so much work, I </a:t>
            </a:r>
            <a:r>
              <a:rPr lang="en-US" sz="2800" b="1" i="1" dirty="0">
                <a:solidFill>
                  <a:srgbClr val="EC6825"/>
                </a:solidFill>
                <a:effectLst/>
                <a:latin typeface="Roboto"/>
              </a:rPr>
              <a:t>would have gone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 (third conditional)</a:t>
            </a:r>
            <a:r>
              <a:rPr lang="en-US" sz="2800" b="0" i="1" dirty="0">
                <a:solidFill>
                  <a:srgbClr val="212529"/>
                </a:solidFill>
                <a:effectLst/>
                <a:latin typeface="Roboto"/>
              </a:rPr>
              <a:t> to the party last night.</a:t>
            </a:r>
            <a:endParaRPr lang="en-US" sz="2800" b="0" i="0" dirty="0">
              <a:solidFill>
                <a:srgbClr val="212529"/>
              </a:solidFill>
              <a:effectLst/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212529"/>
                </a:solidFill>
                <a:effectLst/>
                <a:latin typeface="Roboto"/>
              </a:rPr>
              <a:t>If I </a:t>
            </a:r>
            <a:r>
              <a:rPr lang="en-US" sz="2800" b="1" i="1" dirty="0">
                <a:solidFill>
                  <a:srgbClr val="EC6825"/>
                </a:solidFill>
                <a:effectLst/>
                <a:latin typeface="Roboto"/>
              </a:rPr>
              <a:t>spoke</a:t>
            </a:r>
            <a:r>
              <a:rPr lang="en-US" sz="2800" b="1" i="1" dirty="0">
                <a:solidFill>
                  <a:srgbClr val="212529"/>
                </a:solidFill>
                <a:effectLst/>
                <a:latin typeface="Roboto"/>
              </a:rPr>
              <a:t> 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(second conditional)</a:t>
            </a:r>
            <a:r>
              <a:rPr lang="en-US" sz="2800" b="0" i="1" dirty="0">
                <a:solidFill>
                  <a:srgbClr val="212529"/>
                </a:solidFill>
                <a:effectLst/>
                <a:latin typeface="Roboto"/>
              </a:rPr>
              <a:t> German, I </a:t>
            </a:r>
            <a:r>
              <a:rPr lang="en-US" sz="2800" b="1" i="1" dirty="0">
                <a:solidFill>
                  <a:srgbClr val="EC6825"/>
                </a:solidFill>
                <a:effectLst/>
                <a:latin typeface="Roboto"/>
              </a:rPr>
              <a:t>would have understood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 (third conditional)</a:t>
            </a:r>
            <a:r>
              <a:rPr lang="en-US" sz="2800" b="0" i="1" dirty="0">
                <a:solidFill>
                  <a:srgbClr val="212529"/>
                </a:solidFill>
                <a:effectLst/>
                <a:latin typeface="Roboto"/>
              </a:rPr>
              <a:t> them.</a:t>
            </a:r>
            <a:endParaRPr lang="en-US" sz="2800" b="0" i="0" dirty="0">
              <a:solidFill>
                <a:srgbClr val="212529"/>
              </a:solidFill>
              <a:effectLst/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212529"/>
                </a:solidFill>
                <a:effectLst/>
                <a:latin typeface="Roboto"/>
              </a:rPr>
              <a:t>If I </a:t>
            </a:r>
            <a:r>
              <a:rPr lang="en-US" sz="2800" b="1" i="1" dirty="0">
                <a:solidFill>
                  <a:srgbClr val="EC6825"/>
                </a:solidFill>
                <a:effectLst/>
                <a:latin typeface="Roboto"/>
              </a:rPr>
              <a:t>had won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 (third conditional)</a:t>
            </a:r>
            <a:r>
              <a:rPr lang="en-US" sz="2800" b="0" i="1" dirty="0">
                <a:solidFill>
                  <a:srgbClr val="212529"/>
                </a:solidFill>
                <a:effectLst/>
                <a:latin typeface="Roboto"/>
              </a:rPr>
              <a:t> the lottery, I </a:t>
            </a:r>
            <a:r>
              <a:rPr lang="en-US" sz="2800" b="1" i="1" dirty="0">
                <a:solidFill>
                  <a:srgbClr val="EC6825"/>
                </a:solidFill>
                <a:effectLst/>
                <a:latin typeface="Roboto"/>
              </a:rPr>
              <a:t>would be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 (second conditional)</a:t>
            </a:r>
            <a:r>
              <a:rPr lang="en-US" sz="2800" b="0" i="1" dirty="0">
                <a:solidFill>
                  <a:srgbClr val="212529"/>
                </a:solidFill>
                <a:effectLst/>
                <a:latin typeface="Roboto"/>
              </a:rPr>
              <a:t> rich.</a:t>
            </a:r>
            <a:endParaRPr lang="en-US" sz="2800" b="0" i="0" dirty="0">
              <a:solidFill>
                <a:srgbClr val="212529"/>
              </a:solidFill>
              <a:effectLst/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212529"/>
                </a:solidFill>
                <a:effectLst/>
                <a:latin typeface="Roboto"/>
              </a:rPr>
              <a:t>If I </a:t>
            </a:r>
            <a:r>
              <a:rPr lang="en-US" sz="2800" b="1" i="1" dirty="0">
                <a:solidFill>
                  <a:srgbClr val="EC6825"/>
                </a:solidFill>
                <a:effectLst/>
                <a:latin typeface="Roboto"/>
              </a:rPr>
              <a:t>hadn’t dropped</a:t>
            </a:r>
            <a:r>
              <a:rPr lang="en-US" sz="2800" b="0" i="1" dirty="0">
                <a:solidFill>
                  <a:srgbClr val="EC6825"/>
                </a:solidFill>
                <a:effectLst/>
                <a:latin typeface="Roboto"/>
              </a:rPr>
              <a:t> 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(third conditional)</a:t>
            </a:r>
            <a:r>
              <a:rPr lang="en-US" sz="2800" b="0" i="1" dirty="0">
                <a:solidFill>
                  <a:srgbClr val="212529"/>
                </a:solidFill>
                <a:effectLst/>
                <a:latin typeface="Roboto"/>
              </a:rPr>
              <a:t> school, I </a:t>
            </a:r>
            <a:r>
              <a:rPr lang="en-US" sz="2800" b="1" i="1" dirty="0">
                <a:solidFill>
                  <a:srgbClr val="EC6825"/>
                </a:solidFill>
                <a:effectLst/>
                <a:latin typeface="Roboto"/>
              </a:rPr>
              <a:t>could have</a:t>
            </a:r>
            <a:r>
              <a:rPr lang="en-US" sz="2800" b="0" i="1" dirty="0">
                <a:solidFill>
                  <a:srgbClr val="212529"/>
                </a:solidFill>
                <a:effectLst/>
                <a:latin typeface="Roboto"/>
              </a:rPr>
              <a:t> </a:t>
            </a:r>
            <a:r>
              <a:rPr lang="en-US" sz="2800" b="0" i="0" dirty="0">
                <a:solidFill>
                  <a:srgbClr val="212529"/>
                </a:solidFill>
                <a:effectLst/>
                <a:latin typeface="Roboto"/>
              </a:rPr>
              <a:t>(second conditional)</a:t>
            </a:r>
            <a:r>
              <a:rPr lang="en-US" sz="2800" b="0" i="1" dirty="0">
                <a:solidFill>
                  <a:srgbClr val="212529"/>
                </a:solidFill>
                <a:effectLst/>
                <a:latin typeface="Roboto"/>
              </a:rPr>
              <a:t> a better job now.</a:t>
            </a:r>
            <a:endParaRPr lang="en-US" sz="2800" b="0" i="0" dirty="0">
              <a:solidFill>
                <a:srgbClr val="212529"/>
              </a:solidFill>
              <a:effectLst/>
              <a:latin typeface="Roboto"/>
            </a:endParaRPr>
          </a:p>
          <a:p>
            <a:endParaRPr lang="en-RW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C4EE48-1CD6-4F47-83A1-8B807336366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763ED5-B923-42AB-BB77-9664BD5404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142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0" y="110489"/>
            <a:ext cx="6515100" cy="6137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174667-2E6E-407D-A741-24932982475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77C54B-6372-4062-9A24-B6742D6227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24</a:t>
            </a:fld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64489"/>
            <a:ext cx="10515600" cy="1324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FDB755BE-E142-4F72-BC14-52E8456459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074018"/>
              </p:ext>
            </p:extLst>
          </p:nvPr>
        </p:nvGraphicFramePr>
        <p:xfrm>
          <a:off x="838200" y="364489"/>
          <a:ext cx="10515600" cy="132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6939" y="1859279"/>
            <a:ext cx="10323195" cy="3662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300" algn="l"/>
              </a:tabLst>
            </a:pPr>
            <a:r>
              <a:rPr sz="2800" spc="155" dirty="0">
                <a:solidFill>
                  <a:srgbClr val="202428"/>
                </a:solidFill>
                <a:latin typeface="Tahoma"/>
                <a:cs typeface="Tahoma"/>
              </a:rPr>
              <a:t>We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29" dirty="0">
                <a:solidFill>
                  <a:srgbClr val="202428"/>
                </a:solidFill>
                <a:latin typeface="Tahoma"/>
                <a:cs typeface="Tahoma"/>
              </a:rPr>
              <a:t>can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202428"/>
                </a:solidFill>
                <a:latin typeface="Tahoma"/>
                <a:cs typeface="Tahoma"/>
              </a:rPr>
              <a:t>use</a:t>
            </a:r>
            <a:r>
              <a:rPr sz="2800" spc="1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b="1" spc="350" dirty="0">
                <a:solidFill>
                  <a:srgbClr val="202428"/>
                </a:solidFill>
                <a:latin typeface="Gill Sans MT"/>
                <a:cs typeface="Gill Sans MT"/>
              </a:rPr>
              <a:t>wish</a:t>
            </a:r>
            <a:r>
              <a:rPr sz="2800" b="1" spc="114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800" spc="305" dirty="0">
                <a:solidFill>
                  <a:srgbClr val="202428"/>
                </a:solidFill>
                <a:latin typeface="Tahoma"/>
                <a:cs typeface="Tahoma"/>
              </a:rPr>
              <a:t>+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202428"/>
                </a:solidFill>
                <a:latin typeface="Tahoma"/>
                <a:cs typeface="Tahoma"/>
              </a:rPr>
              <a:t>subject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305" dirty="0">
                <a:solidFill>
                  <a:srgbClr val="202428"/>
                </a:solidFill>
                <a:latin typeface="Tahoma"/>
                <a:cs typeface="Tahoma"/>
              </a:rPr>
              <a:t>+</a:t>
            </a:r>
            <a:r>
              <a:rPr sz="2800" spc="2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b="1" spc="355" dirty="0">
                <a:solidFill>
                  <a:srgbClr val="202428"/>
                </a:solidFill>
                <a:latin typeface="Gill Sans MT"/>
                <a:cs typeface="Gill Sans MT"/>
              </a:rPr>
              <a:t>past</a:t>
            </a:r>
            <a:r>
              <a:rPr sz="2800" b="1" spc="180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800" b="1" spc="300" dirty="0">
                <a:solidFill>
                  <a:srgbClr val="202428"/>
                </a:solidFill>
                <a:latin typeface="Gill Sans MT"/>
                <a:cs typeface="Gill Sans MT"/>
              </a:rPr>
              <a:t>simple</a:t>
            </a:r>
            <a:r>
              <a:rPr sz="2800" b="1" spc="114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800" spc="170" dirty="0">
                <a:solidFill>
                  <a:srgbClr val="202428"/>
                </a:solidFill>
                <a:latin typeface="Tahoma"/>
                <a:cs typeface="Tahoma"/>
              </a:rPr>
              <a:t>to</a:t>
            </a:r>
            <a:r>
              <a:rPr sz="2800" spc="1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90" dirty="0">
                <a:solidFill>
                  <a:srgbClr val="202428"/>
                </a:solidFill>
                <a:latin typeface="Tahoma"/>
                <a:cs typeface="Tahoma"/>
              </a:rPr>
              <a:t>talk  </a:t>
            </a:r>
            <a:r>
              <a:rPr sz="2800" spc="204" dirty="0">
                <a:solidFill>
                  <a:srgbClr val="202428"/>
                </a:solidFill>
                <a:latin typeface="Tahoma"/>
                <a:cs typeface="Tahoma"/>
              </a:rPr>
              <a:t>about</a:t>
            </a:r>
            <a:r>
              <a:rPr sz="2800" spc="-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90" dirty="0">
                <a:solidFill>
                  <a:srgbClr val="202428"/>
                </a:solidFill>
                <a:latin typeface="Tahoma"/>
                <a:cs typeface="Tahoma"/>
              </a:rPr>
              <a:t>things</a:t>
            </a:r>
            <a:r>
              <a:rPr sz="2800" spc="-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90" dirty="0">
                <a:solidFill>
                  <a:srgbClr val="202428"/>
                </a:solidFill>
                <a:latin typeface="Tahoma"/>
                <a:cs typeface="Tahoma"/>
              </a:rPr>
              <a:t>that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25" dirty="0">
                <a:solidFill>
                  <a:srgbClr val="202428"/>
                </a:solidFill>
                <a:latin typeface="Tahoma"/>
                <a:cs typeface="Tahoma"/>
              </a:rPr>
              <a:t>we</a:t>
            </a:r>
            <a:r>
              <a:rPr sz="2800" spc="-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95" dirty="0">
                <a:solidFill>
                  <a:srgbClr val="202428"/>
                </a:solidFill>
                <a:latin typeface="Tahoma"/>
                <a:cs typeface="Tahoma"/>
              </a:rPr>
              <a:t>would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55" dirty="0">
                <a:solidFill>
                  <a:srgbClr val="202428"/>
                </a:solidFill>
                <a:latin typeface="Tahoma"/>
                <a:cs typeface="Tahoma"/>
              </a:rPr>
              <a:t>like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202428"/>
                </a:solidFill>
                <a:latin typeface="Tahoma"/>
                <a:cs typeface="Tahoma"/>
              </a:rPr>
              <a:t>to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35" dirty="0">
                <a:solidFill>
                  <a:srgbClr val="202428"/>
                </a:solidFill>
                <a:latin typeface="Tahoma"/>
                <a:cs typeface="Tahoma"/>
              </a:rPr>
              <a:t>be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55" dirty="0">
                <a:solidFill>
                  <a:srgbClr val="202428"/>
                </a:solidFill>
                <a:latin typeface="Tahoma"/>
                <a:cs typeface="Tahoma"/>
              </a:rPr>
              <a:t>different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202428"/>
                </a:solidFill>
                <a:latin typeface="Tahoma"/>
                <a:cs typeface="Tahoma"/>
              </a:rPr>
              <a:t>in</a:t>
            </a:r>
            <a:endParaRPr sz="28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800" spc="200" dirty="0">
                <a:solidFill>
                  <a:srgbClr val="202428"/>
                </a:solidFill>
                <a:latin typeface="Tahoma"/>
                <a:cs typeface="Tahoma"/>
              </a:rPr>
              <a:t>the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b="1" spc="315" dirty="0">
                <a:solidFill>
                  <a:srgbClr val="202428"/>
                </a:solidFill>
                <a:latin typeface="Gill Sans MT"/>
                <a:cs typeface="Gill Sans MT"/>
              </a:rPr>
              <a:t>present</a:t>
            </a:r>
            <a:r>
              <a:rPr sz="2800" b="1" spc="110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800" spc="165" dirty="0">
                <a:solidFill>
                  <a:srgbClr val="202428"/>
                </a:solidFill>
                <a:latin typeface="Tahoma"/>
                <a:cs typeface="Tahoma"/>
              </a:rPr>
              <a:t>or</a:t>
            </a:r>
            <a:r>
              <a:rPr sz="2800" spc="1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b="1" spc="290" dirty="0">
                <a:solidFill>
                  <a:srgbClr val="202428"/>
                </a:solidFill>
                <a:latin typeface="Gill Sans MT"/>
                <a:cs typeface="Gill Sans MT"/>
              </a:rPr>
              <a:t>future</a:t>
            </a:r>
            <a:r>
              <a:rPr sz="2800" b="1" spc="100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800" spc="150" dirty="0">
                <a:solidFill>
                  <a:srgbClr val="202428"/>
                </a:solidFill>
                <a:latin typeface="Tahoma"/>
                <a:cs typeface="Tahoma"/>
              </a:rPr>
              <a:t>(but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202428"/>
                </a:solidFill>
                <a:latin typeface="Tahoma"/>
                <a:cs typeface="Tahoma"/>
              </a:rPr>
              <a:t>which</a:t>
            </a:r>
            <a:r>
              <a:rPr sz="2800" spc="1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85" dirty="0">
                <a:solidFill>
                  <a:srgbClr val="202428"/>
                </a:solidFill>
                <a:latin typeface="Tahoma"/>
                <a:cs typeface="Tahoma"/>
              </a:rPr>
              <a:t>are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202428"/>
                </a:solidFill>
                <a:latin typeface="Tahoma"/>
                <a:cs typeface="Tahoma"/>
              </a:rPr>
              <a:t>very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80" dirty="0">
                <a:solidFill>
                  <a:srgbClr val="202428"/>
                </a:solidFill>
                <a:latin typeface="Tahoma"/>
                <a:cs typeface="Tahoma"/>
              </a:rPr>
              <a:t>unlikely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65" dirty="0">
                <a:solidFill>
                  <a:srgbClr val="202428"/>
                </a:solidFill>
                <a:latin typeface="Tahoma"/>
                <a:cs typeface="Tahoma"/>
              </a:rPr>
              <a:t>or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85" dirty="0">
                <a:solidFill>
                  <a:srgbClr val="202428"/>
                </a:solidFill>
                <a:latin typeface="Tahoma"/>
                <a:cs typeface="Tahoma"/>
              </a:rPr>
              <a:t>not  </a:t>
            </a:r>
            <a:r>
              <a:rPr sz="2800" spc="160" dirty="0">
                <a:solidFill>
                  <a:srgbClr val="202428"/>
                </a:solidFill>
                <a:latin typeface="Tahoma"/>
                <a:cs typeface="Tahoma"/>
              </a:rPr>
              <a:t>possible).</a:t>
            </a:r>
            <a:endParaRPr sz="2800" dirty="0">
              <a:latin typeface="Tahoma"/>
              <a:cs typeface="Tahoma"/>
            </a:endParaRPr>
          </a:p>
          <a:p>
            <a:pPr marL="241300" marR="593725" indent="-228600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15" dirty="0">
                <a:solidFill>
                  <a:srgbClr val="202428"/>
                </a:solidFill>
                <a:latin typeface="Lucida Sans"/>
                <a:cs typeface="Lucida Sans"/>
              </a:rPr>
              <a:t>I</a:t>
            </a:r>
            <a:r>
              <a:rPr sz="2800" i="1" spc="-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b="1" i="1" spc="455" dirty="0">
                <a:solidFill>
                  <a:srgbClr val="EB6724"/>
                </a:solidFill>
                <a:latin typeface="Gill Sans MT"/>
                <a:cs typeface="Gill Sans MT"/>
              </a:rPr>
              <a:t>wish</a:t>
            </a:r>
            <a:r>
              <a:rPr sz="2800" b="1" i="1" spc="114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i="1" spc="35" dirty="0">
                <a:solidFill>
                  <a:srgbClr val="202428"/>
                </a:solidFill>
                <a:latin typeface="Lucida Sans"/>
                <a:cs typeface="Lucida Sans"/>
              </a:rPr>
              <a:t>things</a:t>
            </a:r>
            <a:r>
              <a:rPr sz="2800" i="1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b="1" i="1" spc="455" dirty="0">
                <a:solidFill>
                  <a:srgbClr val="EB6724"/>
                </a:solidFill>
                <a:latin typeface="Gill Sans MT"/>
                <a:cs typeface="Gill Sans MT"/>
              </a:rPr>
              <a:t>were</a:t>
            </a:r>
            <a:r>
              <a:rPr sz="2800" b="1" i="1" spc="100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i="1" spc="20" dirty="0">
                <a:solidFill>
                  <a:srgbClr val="202428"/>
                </a:solidFill>
                <a:latin typeface="Lucida Sans"/>
                <a:cs typeface="Lucida Sans"/>
              </a:rPr>
              <a:t>different,</a:t>
            </a:r>
            <a:r>
              <a:rPr sz="2800" i="1" spc="-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45" dirty="0">
                <a:solidFill>
                  <a:srgbClr val="202428"/>
                </a:solidFill>
                <a:latin typeface="Lucida Sans"/>
                <a:cs typeface="Lucida Sans"/>
              </a:rPr>
              <a:t>but</a:t>
            </a:r>
            <a:r>
              <a:rPr sz="2800" i="1" spc="-2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25" dirty="0">
                <a:solidFill>
                  <a:srgbClr val="202428"/>
                </a:solidFill>
                <a:latin typeface="Lucida Sans"/>
                <a:cs typeface="Lucida Sans"/>
              </a:rPr>
              <a:t>this</a:t>
            </a:r>
            <a:r>
              <a:rPr sz="2800" i="1" spc="-1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25" dirty="0">
                <a:solidFill>
                  <a:srgbClr val="202428"/>
                </a:solidFill>
                <a:latin typeface="Lucida Sans"/>
                <a:cs typeface="Lucida Sans"/>
              </a:rPr>
              <a:t>is</a:t>
            </a:r>
            <a:r>
              <a:rPr sz="2800" i="1" spc="-1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95" dirty="0">
                <a:solidFill>
                  <a:srgbClr val="202428"/>
                </a:solidFill>
                <a:latin typeface="Lucida Sans"/>
                <a:cs typeface="Lucida Sans"/>
              </a:rPr>
              <a:t>the</a:t>
            </a:r>
            <a:r>
              <a:rPr sz="2800" i="1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70" dirty="0">
                <a:solidFill>
                  <a:srgbClr val="202428"/>
                </a:solidFill>
                <a:latin typeface="Lucida Sans"/>
                <a:cs typeface="Lucida Sans"/>
              </a:rPr>
              <a:t>way</a:t>
            </a:r>
            <a:r>
              <a:rPr sz="2800" i="1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95" dirty="0">
                <a:solidFill>
                  <a:srgbClr val="202428"/>
                </a:solidFill>
                <a:latin typeface="Lucida Sans"/>
                <a:cs typeface="Lucida Sans"/>
              </a:rPr>
              <a:t>they  </a:t>
            </a:r>
            <a:r>
              <a:rPr sz="2800" i="1" spc="10" dirty="0">
                <a:solidFill>
                  <a:srgbClr val="202428"/>
                </a:solidFill>
                <a:latin typeface="Lucida Sans"/>
                <a:cs typeface="Lucida Sans"/>
              </a:rPr>
              <a:t>are.</a:t>
            </a:r>
            <a:endParaRPr sz="2800" dirty="0">
              <a:latin typeface="Lucida Sans"/>
              <a:cs typeface="Lucida Sans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254" dirty="0">
                <a:solidFill>
                  <a:srgbClr val="202428"/>
                </a:solidFill>
                <a:latin typeface="Lucida Sans"/>
                <a:cs typeface="Lucida Sans"/>
              </a:rPr>
              <a:t>We</a:t>
            </a:r>
            <a:r>
              <a:rPr sz="2800" i="1" spc="-1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b="1" i="1" spc="455" dirty="0">
                <a:solidFill>
                  <a:srgbClr val="EB6724"/>
                </a:solidFill>
                <a:latin typeface="Gill Sans MT"/>
                <a:cs typeface="Gill Sans MT"/>
              </a:rPr>
              <a:t>wish</a:t>
            </a:r>
            <a:r>
              <a:rPr sz="2800" b="1" i="1" spc="114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i="1" spc="165" dirty="0">
                <a:solidFill>
                  <a:srgbClr val="202428"/>
                </a:solidFill>
                <a:latin typeface="Lucida Sans"/>
                <a:cs typeface="Lucida Sans"/>
              </a:rPr>
              <a:t>we</a:t>
            </a:r>
            <a:r>
              <a:rPr sz="2800" i="1" spc="-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b="1" i="1" spc="420" dirty="0">
                <a:solidFill>
                  <a:srgbClr val="EB6724"/>
                </a:solidFill>
                <a:latin typeface="Gill Sans MT"/>
                <a:cs typeface="Gill Sans MT"/>
              </a:rPr>
              <a:t>had</a:t>
            </a:r>
            <a:r>
              <a:rPr sz="2800" b="1" i="1" spc="10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i="1" spc="85" dirty="0">
                <a:solidFill>
                  <a:srgbClr val="202428"/>
                </a:solidFill>
                <a:latin typeface="Lucida Sans"/>
                <a:cs typeface="Lucida Sans"/>
              </a:rPr>
              <a:t>enough</a:t>
            </a:r>
            <a:r>
              <a:rPr sz="2800" i="1" spc="-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125" dirty="0">
                <a:solidFill>
                  <a:srgbClr val="202428"/>
                </a:solidFill>
                <a:latin typeface="Lucida Sans"/>
                <a:cs typeface="Lucida Sans"/>
              </a:rPr>
              <a:t>money</a:t>
            </a:r>
            <a:r>
              <a:rPr sz="2800" i="1" spc="-1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70" dirty="0">
                <a:solidFill>
                  <a:srgbClr val="202428"/>
                </a:solidFill>
                <a:latin typeface="Lucida Sans"/>
                <a:cs typeface="Lucida Sans"/>
              </a:rPr>
              <a:t>to</a:t>
            </a:r>
            <a:r>
              <a:rPr sz="2800" i="1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75" dirty="0">
                <a:solidFill>
                  <a:srgbClr val="202428"/>
                </a:solidFill>
                <a:latin typeface="Lucida Sans"/>
                <a:cs typeface="Lucida Sans"/>
              </a:rPr>
              <a:t>help</a:t>
            </a:r>
            <a:r>
              <a:rPr sz="2800" i="1" spc="-1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70" dirty="0">
                <a:solidFill>
                  <a:srgbClr val="202428"/>
                </a:solidFill>
                <a:latin typeface="Lucida Sans"/>
                <a:cs typeface="Lucida Sans"/>
              </a:rPr>
              <a:t>you.</a:t>
            </a:r>
            <a:endParaRPr sz="2800" dirty="0">
              <a:latin typeface="Lucida Sans"/>
              <a:cs typeface="Lucida Sans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15" dirty="0">
                <a:solidFill>
                  <a:srgbClr val="202428"/>
                </a:solidFill>
                <a:latin typeface="Lucida Sans"/>
                <a:cs typeface="Lucida Sans"/>
              </a:rPr>
              <a:t>I </a:t>
            </a:r>
            <a:r>
              <a:rPr sz="2800" b="1" i="1" spc="455" dirty="0">
                <a:solidFill>
                  <a:srgbClr val="EB6724"/>
                </a:solidFill>
                <a:latin typeface="Gill Sans MT"/>
                <a:cs typeface="Gill Sans MT"/>
              </a:rPr>
              <a:t>wish</a:t>
            </a:r>
            <a:r>
              <a:rPr sz="2800" b="1" i="1" spc="-470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i="1" spc="15" dirty="0">
                <a:solidFill>
                  <a:srgbClr val="202428"/>
                </a:solidFill>
                <a:latin typeface="Lucida Sans"/>
                <a:cs typeface="Lucida Sans"/>
              </a:rPr>
              <a:t>I </a:t>
            </a:r>
            <a:r>
              <a:rPr sz="2800" b="1" i="1" spc="365" dirty="0">
                <a:solidFill>
                  <a:srgbClr val="EB6724"/>
                </a:solidFill>
                <a:latin typeface="Gill Sans MT"/>
                <a:cs typeface="Gill Sans MT"/>
              </a:rPr>
              <a:t>could </a:t>
            </a:r>
            <a:r>
              <a:rPr sz="2800" i="1" spc="155" dirty="0">
                <a:solidFill>
                  <a:srgbClr val="202428"/>
                </a:solidFill>
                <a:latin typeface="Lucida Sans"/>
                <a:cs typeface="Lucida Sans"/>
              </a:rPr>
              <a:t>be </a:t>
            </a:r>
            <a:r>
              <a:rPr sz="2800" i="1" spc="65" dirty="0">
                <a:solidFill>
                  <a:srgbClr val="202428"/>
                </a:solidFill>
                <a:latin typeface="Lucida Sans"/>
                <a:cs typeface="Lucida Sans"/>
              </a:rPr>
              <a:t>there </a:t>
            </a:r>
            <a:r>
              <a:rPr sz="2800" i="1" spc="-55" dirty="0">
                <a:solidFill>
                  <a:srgbClr val="202428"/>
                </a:solidFill>
                <a:latin typeface="Lucida Sans"/>
                <a:cs typeface="Lucida Sans"/>
              </a:rPr>
              <a:t>for </a:t>
            </a:r>
            <a:r>
              <a:rPr sz="2800" i="1" spc="90" dirty="0">
                <a:solidFill>
                  <a:srgbClr val="202428"/>
                </a:solidFill>
                <a:latin typeface="Lucida Sans"/>
                <a:cs typeface="Lucida Sans"/>
              </a:rPr>
              <a:t>you </a:t>
            </a:r>
            <a:r>
              <a:rPr sz="2800" i="1" spc="5" dirty="0">
                <a:solidFill>
                  <a:srgbClr val="202428"/>
                </a:solidFill>
                <a:latin typeface="Lucida Sans"/>
                <a:cs typeface="Lucida Sans"/>
              </a:rPr>
              <a:t>tomorrow.</a:t>
            </a:r>
            <a:endParaRPr sz="2800" dirty="0">
              <a:latin typeface="Lucida Sans"/>
              <a:cs typeface="Lucida San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AF959C-22EB-4E83-B909-36B175519DE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4D3CF4-F70B-4755-8296-BA16CEBA46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25</a:t>
            </a:fld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66C558B9-5CF9-43E3-9438-C4C5487DED9C}"/>
              </a:ext>
            </a:extLst>
          </p:cNvPr>
          <p:cNvGraphicFramePr/>
          <p:nvPr/>
        </p:nvGraphicFramePr>
        <p:xfrm>
          <a:off x="838200" y="364490"/>
          <a:ext cx="10515600" cy="132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62000" y="1910142"/>
            <a:ext cx="10257790" cy="232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55" dirty="0"/>
              <a:t>We</a:t>
            </a:r>
            <a:r>
              <a:rPr dirty="0"/>
              <a:t> </a:t>
            </a:r>
            <a:r>
              <a:rPr spc="229" dirty="0"/>
              <a:t>can</a:t>
            </a:r>
            <a:r>
              <a:rPr spc="5" dirty="0"/>
              <a:t> </a:t>
            </a:r>
            <a:r>
              <a:rPr spc="220" dirty="0"/>
              <a:t>use</a:t>
            </a:r>
            <a:r>
              <a:rPr spc="15" dirty="0"/>
              <a:t> </a:t>
            </a:r>
            <a:r>
              <a:rPr b="1" spc="350" dirty="0">
                <a:latin typeface="Gill Sans MT"/>
                <a:cs typeface="Gill Sans MT"/>
              </a:rPr>
              <a:t>wish</a:t>
            </a:r>
            <a:r>
              <a:rPr b="1" spc="114" dirty="0">
                <a:latin typeface="Gill Sans MT"/>
                <a:cs typeface="Gill Sans MT"/>
              </a:rPr>
              <a:t> </a:t>
            </a:r>
            <a:r>
              <a:rPr spc="305" dirty="0"/>
              <a:t>+</a:t>
            </a:r>
            <a:r>
              <a:rPr spc="5" dirty="0"/>
              <a:t> </a:t>
            </a:r>
            <a:r>
              <a:rPr spc="175" dirty="0"/>
              <a:t>subject</a:t>
            </a:r>
            <a:r>
              <a:rPr spc="5" dirty="0"/>
              <a:t> </a:t>
            </a:r>
            <a:r>
              <a:rPr spc="305" dirty="0"/>
              <a:t>+</a:t>
            </a:r>
            <a:r>
              <a:rPr spc="20" dirty="0"/>
              <a:t> </a:t>
            </a:r>
            <a:r>
              <a:rPr b="1" spc="355" dirty="0">
                <a:latin typeface="Gill Sans MT"/>
                <a:cs typeface="Gill Sans MT"/>
              </a:rPr>
              <a:t>past</a:t>
            </a:r>
            <a:r>
              <a:rPr b="1" spc="185" dirty="0">
                <a:latin typeface="Gill Sans MT"/>
                <a:cs typeface="Gill Sans MT"/>
              </a:rPr>
              <a:t> </a:t>
            </a:r>
            <a:r>
              <a:rPr b="1" spc="285" dirty="0">
                <a:latin typeface="Gill Sans MT"/>
                <a:cs typeface="Gill Sans MT"/>
              </a:rPr>
              <a:t>perfect</a:t>
            </a:r>
            <a:r>
              <a:rPr b="1" spc="195" dirty="0">
                <a:latin typeface="Gill Sans MT"/>
                <a:cs typeface="Gill Sans MT"/>
              </a:rPr>
              <a:t> </a:t>
            </a:r>
            <a:r>
              <a:rPr spc="170" dirty="0"/>
              <a:t>to</a:t>
            </a:r>
            <a:r>
              <a:rPr spc="15" dirty="0"/>
              <a:t> </a:t>
            </a:r>
            <a:r>
              <a:rPr spc="185" dirty="0"/>
              <a:t>talk</a:t>
            </a:r>
            <a:r>
              <a:rPr spc="15" dirty="0"/>
              <a:t> </a:t>
            </a:r>
            <a:r>
              <a:rPr spc="204" dirty="0"/>
              <a:t>about  </a:t>
            </a:r>
            <a:r>
              <a:rPr spc="190" dirty="0"/>
              <a:t>things</a:t>
            </a:r>
            <a:r>
              <a:rPr spc="-5" dirty="0"/>
              <a:t> </a:t>
            </a:r>
            <a:r>
              <a:rPr spc="190" dirty="0"/>
              <a:t>that</a:t>
            </a:r>
            <a:r>
              <a:rPr dirty="0"/>
              <a:t> </a:t>
            </a:r>
            <a:r>
              <a:rPr spc="225" dirty="0"/>
              <a:t>happened</a:t>
            </a:r>
            <a:r>
              <a:rPr spc="10" dirty="0"/>
              <a:t> </a:t>
            </a:r>
            <a:r>
              <a:rPr spc="175" dirty="0"/>
              <a:t>in</a:t>
            </a:r>
            <a:r>
              <a:rPr spc="5" dirty="0"/>
              <a:t> </a:t>
            </a:r>
            <a:r>
              <a:rPr spc="200" dirty="0"/>
              <a:t>the</a:t>
            </a:r>
            <a:r>
              <a:rPr spc="5" dirty="0"/>
              <a:t> </a:t>
            </a:r>
            <a:r>
              <a:rPr spc="204" dirty="0"/>
              <a:t>past</a:t>
            </a:r>
            <a:r>
              <a:rPr dirty="0"/>
              <a:t> </a:t>
            </a:r>
            <a:r>
              <a:rPr spc="225" dirty="0"/>
              <a:t>and</a:t>
            </a:r>
            <a:r>
              <a:rPr spc="10" dirty="0"/>
              <a:t> </a:t>
            </a:r>
            <a:r>
              <a:rPr spc="190" dirty="0"/>
              <a:t>that</a:t>
            </a:r>
            <a:r>
              <a:rPr dirty="0"/>
              <a:t> </a:t>
            </a:r>
            <a:r>
              <a:rPr spc="225" dirty="0"/>
              <a:t>we</a:t>
            </a:r>
            <a:r>
              <a:rPr spc="5" dirty="0"/>
              <a:t> </a:t>
            </a:r>
            <a:r>
              <a:rPr spc="165" dirty="0"/>
              <a:t>regret</a:t>
            </a:r>
            <a:r>
              <a:rPr dirty="0"/>
              <a:t> </a:t>
            </a:r>
            <a:r>
              <a:rPr spc="155" dirty="0"/>
              <a:t>(we  </a:t>
            </a:r>
            <a:r>
              <a:rPr spc="195" dirty="0"/>
              <a:t>would</a:t>
            </a:r>
            <a:r>
              <a:rPr spc="5" dirty="0"/>
              <a:t> </a:t>
            </a:r>
            <a:r>
              <a:rPr spc="240" dirty="0"/>
              <a:t>have</a:t>
            </a:r>
            <a:r>
              <a:rPr dirty="0"/>
              <a:t> </a:t>
            </a:r>
            <a:r>
              <a:rPr spc="210" dirty="0"/>
              <a:t>wanted</a:t>
            </a:r>
            <a:r>
              <a:rPr dirty="0"/>
              <a:t> </a:t>
            </a:r>
            <a:r>
              <a:rPr spc="245" dirty="0"/>
              <a:t>them</a:t>
            </a:r>
            <a:r>
              <a:rPr dirty="0"/>
              <a:t> </a:t>
            </a:r>
            <a:r>
              <a:rPr spc="170" dirty="0"/>
              <a:t>to</a:t>
            </a:r>
            <a:r>
              <a:rPr spc="15" dirty="0"/>
              <a:t> </a:t>
            </a:r>
            <a:r>
              <a:rPr spc="229" dirty="0"/>
              <a:t>be</a:t>
            </a:r>
            <a:r>
              <a:rPr spc="5" dirty="0"/>
              <a:t> </a:t>
            </a:r>
            <a:r>
              <a:rPr spc="130" dirty="0"/>
              <a:t>different).</a:t>
            </a: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15" dirty="0">
                <a:latin typeface="Lucida Sans"/>
                <a:cs typeface="Lucida Sans"/>
              </a:rPr>
              <a:t>I</a:t>
            </a:r>
            <a:r>
              <a:rPr sz="2800" i="1" spc="-10" dirty="0">
                <a:latin typeface="Lucida Sans"/>
                <a:cs typeface="Lucida Sans"/>
              </a:rPr>
              <a:t> </a:t>
            </a:r>
            <a:r>
              <a:rPr sz="2800" b="1" i="1" spc="455" dirty="0">
                <a:solidFill>
                  <a:srgbClr val="EB6724"/>
                </a:solidFill>
                <a:latin typeface="Gill Sans MT"/>
                <a:cs typeface="Gill Sans MT"/>
              </a:rPr>
              <a:t>wish</a:t>
            </a:r>
            <a:r>
              <a:rPr sz="2800" b="1" i="1" spc="110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i="1" spc="15" dirty="0">
                <a:latin typeface="Lucida Sans"/>
                <a:cs typeface="Lucida Sans"/>
              </a:rPr>
              <a:t>I</a:t>
            </a:r>
            <a:r>
              <a:rPr sz="2800" i="1" spc="5" dirty="0">
                <a:latin typeface="Lucida Sans"/>
                <a:cs typeface="Lucida Sans"/>
              </a:rPr>
              <a:t> </a:t>
            </a:r>
            <a:r>
              <a:rPr sz="2800" b="1" i="1" spc="390" dirty="0">
                <a:solidFill>
                  <a:srgbClr val="EB6724"/>
                </a:solidFill>
                <a:latin typeface="Gill Sans MT"/>
                <a:cs typeface="Gill Sans MT"/>
              </a:rPr>
              <a:t>hadn’t</a:t>
            </a:r>
            <a:r>
              <a:rPr sz="2800" b="1" i="1" spc="17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b="1" i="1" spc="360" dirty="0">
                <a:solidFill>
                  <a:srgbClr val="EB6724"/>
                </a:solidFill>
                <a:latin typeface="Gill Sans MT"/>
                <a:cs typeface="Gill Sans MT"/>
              </a:rPr>
              <a:t>quit</a:t>
            </a:r>
            <a:r>
              <a:rPr sz="2800" b="1" i="1" spc="10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i="1" spc="110" dirty="0">
                <a:latin typeface="Lucida Sans"/>
                <a:cs typeface="Lucida Sans"/>
              </a:rPr>
              <a:t>my</a:t>
            </a:r>
            <a:r>
              <a:rPr sz="2800" i="1" spc="-5" dirty="0">
                <a:latin typeface="Lucida Sans"/>
                <a:cs typeface="Lucida Sans"/>
              </a:rPr>
              <a:t> </a:t>
            </a:r>
            <a:r>
              <a:rPr sz="2800" i="1" spc="20" dirty="0">
                <a:latin typeface="Lucida Sans"/>
                <a:cs typeface="Lucida Sans"/>
              </a:rPr>
              <a:t>job</a:t>
            </a:r>
            <a:r>
              <a:rPr sz="2800" i="1" spc="-5" dirty="0">
                <a:latin typeface="Lucida Sans"/>
                <a:cs typeface="Lucida Sans"/>
              </a:rPr>
              <a:t> </a:t>
            </a:r>
            <a:r>
              <a:rPr sz="2800" i="1" spc="80" dirty="0">
                <a:latin typeface="Lucida Sans"/>
                <a:cs typeface="Lucida Sans"/>
              </a:rPr>
              <a:t>two</a:t>
            </a:r>
            <a:r>
              <a:rPr sz="2800" i="1" spc="-10" dirty="0">
                <a:latin typeface="Lucida Sans"/>
                <a:cs typeface="Lucida Sans"/>
              </a:rPr>
              <a:t> </a:t>
            </a:r>
            <a:r>
              <a:rPr sz="2800" i="1" spc="50" dirty="0">
                <a:latin typeface="Lucida Sans"/>
                <a:cs typeface="Lucida Sans"/>
              </a:rPr>
              <a:t>years</a:t>
            </a:r>
            <a:r>
              <a:rPr sz="2800" i="1" spc="-25" dirty="0">
                <a:latin typeface="Lucida Sans"/>
                <a:cs typeface="Lucida Sans"/>
              </a:rPr>
              <a:t> </a:t>
            </a:r>
            <a:r>
              <a:rPr sz="2800" i="1" spc="40" dirty="0">
                <a:latin typeface="Lucida Sans"/>
                <a:cs typeface="Lucida Sans"/>
              </a:rPr>
              <a:t>ag</a:t>
            </a:r>
            <a:endParaRPr sz="2800" dirty="0">
              <a:latin typeface="Lucida Sans"/>
              <a:cs typeface="Lucida Sans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15" dirty="0">
                <a:latin typeface="Lucida Sans"/>
                <a:cs typeface="Lucida Sans"/>
              </a:rPr>
              <a:t>I</a:t>
            </a:r>
            <a:r>
              <a:rPr sz="2800" i="1" spc="-10" dirty="0">
                <a:latin typeface="Lucida Sans"/>
                <a:cs typeface="Lucida Sans"/>
              </a:rPr>
              <a:t> </a:t>
            </a:r>
            <a:r>
              <a:rPr sz="2800" b="1" i="1" spc="455" dirty="0">
                <a:solidFill>
                  <a:srgbClr val="EB6724"/>
                </a:solidFill>
                <a:latin typeface="Gill Sans MT"/>
                <a:cs typeface="Gill Sans MT"/>
              </a:rPr>
              <a:t>wish</a:t>
            </a:r>
            <a:r>
              <a:rPr sz="2800" b="1" i="1" spc="110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i="1" spc="165" dirty="0">
                <a:latin typeface="Lucida Sans"/>
                <a:cs typeface="Lucida Sans"/>
              </a:rPr>
              <a:t>we</a:t>
            </a:r>
            <a:r>
              <a:rPr sz="2800" i="1" dirty="0">
                <a:latin typeface="Lucida Sans"/>
                <a:cs typeface="Lucida Sans"/>
              </a:rPr>
              <a:t> </a:t>
            </a:r>
            <a:r>
              <a:rPr sz="2800" b="1" i="1" spc="390" dirty="0">
                <a:solidFill>
                  <a:srgbClr val="EB6724"/>
                </a:solidFill>
                <a:latin typeface="Gill Sans MT"/>
                <a:cs typeface="Gill Sans MT"/>
              </a:rPr>
              <a:t>hadn’t</a:t>
            </a:r>
            <a:r>
              <a:rPr sz="2800" b="1" i="1" spc="170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b="1" i="1" spc="455" dirty="0">
                <a:solidFill>
                  <a:srgbClr val="EB6724"/>
                </a:solidFill>
                <a:latin typeface="Gill Sans MT"/>
                <a:cs typeface="Gill Sans MT"/>
              </a:rPr>
              <a:t>wasted</a:t>
            </a:r>
            <a:r>
              <a:rPr sz="2800" b="1" i="1" spc="114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i="1" spc="-20" dirty="0">
                <a:latin typeface="Lucida Sans"/>
                <a:cs typeface="Lucida Sans"/>
              </a:rPr>
              <a:t>all</a:t>
            </a:r>
            <a:r>
              <a:rPr sz="2800" i="1" spc="-5" dirty="0">
                <a:latin typeface="Lucida Sans"/>
                <a:cs typeface="Lucida Sans"/>
              </a:rPr>
              <a:t> </a:t>
            </a:r>
            <a:r>
              <a:rPr sz="2800" i="1" spc="20" dirty="0">
                <a:latin typeface="Lucida Sans"/>
                <a:cs typeface="Lucida Sans"/>
              </a:rPr>
              <a:t>that</a:t>
            </a:r>
            <a:r>
              <a:rPr sz="2800" i="1" spc="-10" dirty="0">
                <a:latin typeface="Lucida Sans"/>
                <a:cs typeface="Lucida Sans"/>
              </a:rPr>
              <a:t> </a:t>
            </a:r>
            <a:r>
              <a:rPr sz="2800" i="1" spc="120" dirty="0">
                <a:latin typeface="Lucida Sans"/>
                <a:cs typeface="Lucida Sans"/>
              </a:rPr>
              <a:t>money</a:t>
            </a:r>
            <a:endParaRPr sz="2800" dirty="0">
              <a:latin typeface="Lucida Sans"/>
              <a:cs typeface="Lucida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2755" y="4360033"/>
            <a:ext cx="3666490" cy="2444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51F1457-B104-43AB-AE36-AC83FC30198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3C65765-DA2F-46A1-A289-8CB3E28CCD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26</a:t>
            </a:fld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64489"/>
            <a:ext cx="10515600" cy="1324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C275AA4B-6C91-4B86-9677-16D14FF32426}"/>
              </a:ext>
            </a:extLst>
          </p:cNvPr>
          <p:cNvGraphicFramePr/>
          <p:nvPr/>
        </p:nvGraphicFramePr>
        <p:xfrm>
          <a:off x="838200" y="364490"/>
          <a:ext cx="10515600" cy="132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16939" y="2287270"/>
            <a:ext cx="10203815" cy="3702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56260">
              <a:lnSpc>
                <a:spcPct val="100299"/>
              </a:lnSpc>
              <a:spcBef>
                <a:spcPts val="90"/>
              </a:spcBef>
            </a:pPr>
            <a:r>
              <a:rPr sz="2800" spc="155" dirty="0">
                <a:solidFill>
                  <a:srgbClr val="202428"/>
                </a:solidFill>
                <a:latin typeface="Tahoma"/>
                <a:cs typeface="Tahoma"/>
              </a:rPr>
              <a:t>We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29" dirty="0">
                <a:solidFill>
                  <a:srgbClr val="202428"/>
                </a:solidFill>
                <a:latin typeface="Tahoma"/>
                <a:cs typeface="Tahoma"/>
              </a:rPr>
              <a:t>can</a:t>
            </a:r>
            <a:r>
              <a:rPr sz="2800" spc="1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202428"/>
                </a:solidFill>
                <a:latin typeface="Tahoma"/>
                <a:cs typeface="Tahoma"/>
              </a:rPr>
              <a:t>use</a:t>
            </a:r>
            <a:r>
              <a:rPr sz="2800" spc="1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b="1" spc="350" dirty="0">
                <a:solidFill>
                  <a:srgbClr val="202428"/>
                </a:solidFill>
                <a:latin typeface="Gill Sans MT"/>
                <a:cs typeface="Gill Sans MT"/>
              </a:rPr>
              <a:t>wish</a:t>
            </a:r>
            <a:r>
              <a:rPr sz="2800" b="1" spc="114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800" spc="305" dirty="0">
                <a:solidFill>
                  <a:srgbClr val="202428"/>
                </a:solidFill>
                <a:latin typeface="Tahoma"/>
                <a:cs typeface="Tahoma"/>
              </a:rPr>
              <a:t>+</a:t>
            </a:r>
            <a:r>
              <a:rPr sz="2800" spc="1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65" dirty="0">
                <a:solidFill>
                  <a:srgbClr val="202428"/>
                </a:solidFill>
                <a:latin typeface="Tahoma"/>
                <a:cs typeface="Tahoma"/>
              </a:rPr>
              <a:t>person/thing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305" dirty="0">
                <a:solidFill>
                  <a:srgbClr val="202428"/>
                </a:solidFill>
                <a:latin typeface="Tahoma"/>
                <a:cs typeface="Tahoma"/>
              </a:rPr>
              <a:t>+</a:t>
            </a:r>
            <a:r>
              <a:rPr sz="2800" spc="2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b="1" spc="310" dirty="0">
                <a:solidFill>
                  <a:srgbClr val="202428"/>
                </a:solidFill>
                <a:latin typeface="Gill Sans MT"/>
                <a:cs typeface="Gill Sans MT"/>
              </a:rPr>
              <a:t>would</a:t>
            </a:r>
            <a:r>
              <a:rPr sz="2800" b="1" spc="110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800" spc="305" dirty="0">
                <a:solidFill>
                  <a:srgbClr val="202428"/>
                </a:solidFill>
                <a:latin typeface="Tahoma"/>
                <a:cs typeface="Tahoma"/>
              </a:rPr>
              <a:t>+</a:t>
            </a:r>
            <a:r>
              <a:rPr sz="2800" spc="1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60" dirty="0">
                <a:solidFill>
                  <a:srgbClr val="202428"/>
                </a:solidFill>
                <a:latin typeface="Tahoma"/>
                <a:cs typeface="Tahoma"/>
              </a:rPr>
              <a:t>infnitive  </a:t>
            </a:r>
            <a:r>
              <a:rPr sz="2800" spc="215" dirty="0">
                <a:solidFill>
                  <a:srgbClr val="202428"/>
                </a:solidFill>
                <a:latin typeface="Tahoma"/>
                <a:cs typeface="Tahoma"/>
              </a:rPr>
              <a:t>when </a:t>
            </a:r>
            <a:r>
              <a:rPr sz="2800" spc="225" dirty="0">
                <a:solidFill>
                  <a:srgbClr val="202428"/>
                </a:solidFill>
                <a:latin typeface="Tahoma"/>
                <a:cs typeface="Tahoma"/>
              </a:rPr>
              <a:t>we </a:t>
            </a:r>
            <a:r>
              <a:rPr sz="2800" spc="190" dirty="0">
                <a:solidFill>
                  <a:srgbClr val="202428"/>
                </a:solidFill>
                <a:latin typeface="Tahoma"/>
                <a:cs typeface="Tahoma"/>
              </a:rPr>
              <a:t>talk </a:t>
            </a:r>
            <a:r>
              <a:rPr sz="2800" spc="204" dirty="0">
                <a:solidFill>
                  <a:srgbClr val="202428"/>
                </a:solidFill>
                <a:latin typeface="Tahoma"/>
                <a:cs typeface="Tahoma"/>
              </a:rPr>
              <a:t>about </a:t>
            </a:r>
            <a:r>
              <a:rPr sz="2800" spc="180" dirty="0">
                <a:solidFill>
                  <a:srgbClr val="202428"/>
                </a:solidFill>
                <a:latin typeface="Tahoma"/>
                <a:cs typeface="Tahoma"/>
              </a:rPr>
              <a:t>situations </a:t>
            </a:r>
            <a:r>
              <a:rPr sz="2800" spc="190" dirty="0">
                <a:solidFill>
                  <a:srgbClr val="202428"/>
                </a:solidFill>
                <a:latin typeface="Tahoma"/>
                <a:cs typeface="Tahoma"/>
              </a:rPr>
              <a:t>that </a:t>
            </a:r>
            <a:r>
              <a:rPr sz="2800" spc="220" dirty="0">
                <a:solidFill>
                  <a:srgbClr val="202428"/>
                </a:solidFill>
                <a:latin typeface="Tahoma"/>
                <a:cs typeface="Tahoma"/>
              </a:rPr>
              <a:t>annoy </a:t>
            </a:r>
            <a:r>
              <a:rPr sz="2800" spc="204" dirty="0">
                <a:solidFill>
                  <a:srgbClr val="202428"/>
                </a:solidFill>
                <a:latin typeface="Tahoma"/>
                <a:cs typeface="Tahoma"/>
              </a:rPr>
              <a:t>us </a:t>
            </a:r>
            <a:r>
              <a:rPr sz="2800" spc="225" dirty="0">
                <a:solidFill>
                  <a:srgbClr val="202428"/>
                </a:solidFill>
                <a:latin typeface="Tahoma"/>
                <a:cs typeface="Tahoma"/>
              </a:rPr>
              <a:t>and we  </a:t>
            </a:r>
            <a:r>
              <a:rPr sz="2800" spc="195" dirty="0">
                <a:solidFill>
                  <a:srgbClr val="202428"/>
                </a:solidFill>
                <a:latin typeface="Tahoma"/>
                <a:cs typeface="Tahoma"/>
              </a:rPr>
              <a:t>would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55" dirty="0">
                <a:solidFill>
                  <a:srgbClr val="202428"/>
                </a:solidFill>
                <a:latin typeface="Tahoma"/>
                <a:cs typeface="Tahoma"/>
              </a:rPr>
              <a:t>like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45" dirty="0">
                <a:solidFill>
                  <a:srgbClr val="202428"/>
                </a:solidFill>
                <a:latin typeface="Tahoma"/>
                <a:cs typeface="Tahoma"/>
              </a:rPr>
              <a:t>them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202428"/>
                </a:solidFill>
                <a:latin typeface="Tahoma"/>
                <a:cs typeface="Tahoma"/>
              </a:rPr>
              <a:t>to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202428"/>
                </a:solidFill>
                <a:latin typeface="Tahoma"/>
                <a:cs typeface="Tahoma"/>
              </a:rPr>
              <a:t>change,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65" dirty="0">
                <a:solidFill>
                  <a:srgbClr val="202428"/>
                </a:solidFill>
                <a:latin typeface="Tahoma"/>
                <a:cs typeface="Tahoma"/>
              </a:rPr>
              <a:t>or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202428"/>
                </a:solidFill>
                <a:latin typeface="Tahoma"/>
                <a:cs typeface="Tahoma"/>
              </a:rPr>
              <a:t>to</a:t>
            </a:r>
            <a:r>
              <a:rPr sz="2800" spc="1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60" dirty="0">
                <a:solidFill>
                  <a:srgbClr val="202428"/>
                </a:solidFill>
                <a:latin typeface="Tahoma"/>
                <a:cs typeface="Tahoma"/>
              </a:rPr>
              <a:t>stop.</a:t>
            </a:r>
            <a:endParaRPr sz="2800">
              <a:latin typeface="Tahoma"/>
              <a:cs typeface="Tahoma"/>
            </a:endParaRPr>
          </a:p>
          <a:p>
            <a:pPr marL="241300" marR="5080" indent="-228600">
              <a:lnSpc>
                <a:spcPts val="303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15" dirty="0">
                <a:solidFill>
                  <a:srgbClr val="202428"/>
                </a:solidFill>
                <a:latin typeface="Lucida Sans"/>
                <a:cs typeface="Lucida Sans"/>
              </a:rPr>
              <a:t>I</a:t>
            </a:r>
            <a:r>
              <a:rPr sz="2800" i="1" spc="-1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b="1" i="1" spc="455" dirty="0">
                <a:solidFill>
                  <a:srgbClr val="EB6724"/>
                </a:solidFill>
                <a:latin typeface="Gill Sans MT"/>
                <a:cs typeface="Gill Sans MT"/>
              </a:rPr>
              <a:t>wish</a:t>
            </a:r>
            <a:r>
              <a:rPr sz="2800" b="1" i="1" spc="190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b="1" i="1" spc="409" dirty="0">
                <a:solidFill>
                  <a:srgbClr val="EB6724"/>
                </a:solidFill>
                <a:latin typeface="Gill Sans MT"/>
                <a:cs typeface="Gill Sans MT"/>
              </a:rPr>
              <a:t>you</a:t>
            </a:r>
            <a:r>
              <a:rPr sz="2800" b="1" i="1" spc="18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b="1" i="1" spc="405" dirty="0">
                <a:solidFill>
                  <a:srgbClr val="EB6724"/>
                </a:solidFill>
                <a:latin typeface="Gill Sans MT"/>
                <a:cs typeface="Gill Sans MT"/>
              </a:rPr>
              <a:t>would</a:t>
            </a:r>
            <a:r>
              <a:rPr sz="2800" b="1" i="1" spc="18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b="1" i="1" spc="405" dirty="0">
                <a:solidFill>
                  <a:srgbClr val="EB6724"/>
                </a:solidFill>
                <a:latin typeface="Gill Sans MT"/>
                <a:cs typeface="Gill Sans MT"/>
              </a:rPr>
              <a:t>stop</a:t>
            </a:r>
            <a:r>
              <a:rPr sz="2800" b="1" i="1" spc="13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i="1" spc="20" dirty="0">
                <a:solidFill>
                  <a:srgbClr val="202428"/>
                </a:solidFill>
                <a:latin typeface="Lucida Sans"/>
                <a:cs typeface="Lucida Sans"/>
              </a:rPr>
              <a:t>biting</a:t>
            </a:r>
            <a:r>
              <a:rPr sz="2800" i="1" spc="-1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20" dirty="0">
                <a:solidFill>
                  <a:srgbClr val="202428"/>
                </a:solidFill>
                <a:latin typeface="Lucida Sans"/>
                <a:cs typeface="Lucida Sans"/>
              </a:rPr>
              <a:t>your</a:t>
            </a:r>
            <a:r>
              <a:rPr sz="2800" i="1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10" dirty="0">
                <a:solidFill>
                  <a:srgbClr val="202428"/>
                </a:solidFill>
                <a:latin typeface="Lucida Sans"/>
                <a:cs typeface="Lucida Sans"/>
              </a:rPr>
              <a:t>nails.</a:t>
            </a:r>
            <a:r>
              <a:rPr sz="2800" i="1" spc="-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15" dirty="0">
                <a:solidFill>
                  <a:srgbClr val="202428"/>
                </a:solidFill>
                <a:latin typeface="Lucida Sans"/>
                <a:cs typeface="Lucida Sans"/>
              </a:rPr>
              <a:t>I</a:t>
            </a:r>
            <a:r>
              <a:rPr sz="2800" i="1" spc="-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75" dirty="0">
                <a:solidFill>
                  <a:srgbClr val="202428"/>
                </a:solidFill>
                <a:latin typeface="Lucida Sans"/>
                <a:cs typeface="Lucida Sans"/>
              </a:rPr>
              <a:t>hate</a:t>
            </a:r>
            <a:r>
              <a:rPr sz="2800" i="1" spc="-5" dirty="0">
                <a:solidFill>
                  <a:srgbClr val="202428"/>
                </a:solidFill>
                <a:latin typeface="Lucida Sans"/>
                <a:cs typeface="Lucida Sans"/>
              </a:rPr>
              <a:t> it</a:t>
            </a:r>
            <a:r>
              <a:rPr sz="2800" i="1" spc="-2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100" dirty="0">
                <a:solidFill>
                  <a:srgbClr val="202428"/>
                </a:solidFill>
                <a:latin typeface="Lucida Sans"/>
                <a:cs typeface="Lucida Sans"/>
              </a:rPr>
              <a:t>when  </a:t>
            </a:r>
            <a:r>
              <a:rPr sz="2800" i="1" spc="90" dirty="0">
                <a:solidFill>
                  <a:srgbClr val="202428"/>
                </a:solidFill>
                <a:latin typeface="Lucida Sans"/>
                <a:cs typeface="Lucida Sans"/>
              </a:rPr>
              <a:t>you </a:t>
            </a:r>
            <a:r>
              <a:rPr sz="2800" i="1" spc="100" dirty="0">
                <a:solidFill>
                  <a:srgbClr val="202428"/>
                </a:solidFill>
                <a:latin typeface="Lucida Sans"/>
                <a:cs typeface="Lucida Sans"/>
              </a:rPr>
              <a:t>do</a:t>
            </a:r>
            <a:r>
              <a:rPr sz="2800" i="1" spc="-9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-5" dirty="0">
                <a:solidFill>
                  <a:srgbClr val="202428"/>
                </a:solidFill>
                <a:latin typeface="Lucida Sans"/>
                <a:cs typeface="Lucida Sans"/>
              </a:rPr>
              <a:t>it.</a:t>
            </a:r>
            <a:endParaRPr sz="2800">
              <a:latin typeface="Lucida Sans"/>
              <a:cs typeface="Lucida Sans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i="1" spc="15" dirty="0">
                <a:solidFill>
                  <a:srgbClr val="202428"/>
                </a:solidFill>
                <a:latin typeface="Lucida Sans"/>
                <a:cs typeface="Lucida Sans"/>
              </a:rPr>
              <a:t>I</a:t>
            </a:r>
            <a:r>
              <a:rPr sz="2800" i="1" spc="-1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b="1" i="1" spc="455" dirty="0">
                <a:solidFill>
                  <a:srgbClr val="EB6724"/>
                </a:solidFill>
                <a:latin typeface="Gill Sans MT"/>
                <a:cs typeface="Gill Sans MT"/>
              </a:rPr>
              <a:t>wish</a:t>
            </a:r>
            <a:r>
              <a:rPr sz="2800" b="1" i="1" spc="190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b="1" i="1" spc="270" dirty="0">
                <a:solidFill>
                  <a:srgbClr val="EB6724"/>
                </a:solidFill>
                <a:latin typeface="Gill Sans MT"/>
                <a:cs typeface="Gill Sans MT"/>
              </a:rPr>
              <a:t>it</a:t>
            </a:r>
            <a:r>
              <a:rPr sz="2800" b="1" i="1" spc="180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b="1" i="1" spc="405" dirty="0">
                <a:solidFill>
                  <a:srgbClr val="EB6724"/>
                </a:solidFill>
                <a:latin typeface="Gill Sans MT"/>
                <a:cs typeface="Gill Sans MT"/>
              </a:rPr>
              <a:t>would</a:t>
            </a:r>
            <a:r>
              <a:rPr sz="2800" b="1" i="1" spc="190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b="1" i="1" spc="405" dirty="0">
                <a:solidFill>
                  <a:srgbClr val="EB6724"/>
                </a:solidFill>
                <a:latin typeface="Gill Sans MT"/>
                <a:cs typeface="Gill Sans MT"/>
              </a:rPr>
              <a:t>stop</a:t>
            </a:r>
            <a:r>
              <a:rPr sz="2800" b="1" i="1" spc="13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800" i="1" spc="-15" dirty="0">
                <a:solidFill>
                  <a:srgbClr val="202428"/>
                </a:solidFill>
                <a:latin typeface="Lucida Sans"/>
                <a:cs typeface="Lucida Sans"/>
              </a:rPr>
              <a:t>raining.</a:t>
            </a:r>
            <a:r>
              <a:rPr sz="2800" i="1" spc="-1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30" dirty="0">
                <a:solidFill>
                  <a:srgbClr val="202428"/>
                </a:solidFill>
                <a:latin typeface="Lucida Sans"/>
                <a:cs typeface="Lucida Sans"/>
              </a:rPr>
              <a:t>It’s</a:t>
            </a:r>
            <a:r>
              <a:rPr sz="2800" i="1" spc="-1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140" dirty="0">
                <a:solidFill>
                  <a:srgbClr val="202428"/>
                </a:solidFill>
                <a:latin typeface="Lucida Sans"/>
                <a:cs typeface="Lucida Sans"/>
              </a:rPr>
              <a:t>been</a:t>
            </a:r>
            <a:r>
              <a:rPr sz="2800" i="1" spc="-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65" dirty="0">
                <a:solidFill>
                  <a:srgbClr val="202428"/>
                </a:solidFill>
                <a:latin typeface="Lucida Sans"/>
                <a:cs typeface="Lucida Sans"/>
              </a:rPr>
              <a:t>three</a:t>
            </a:r>
            <a:r>
              <a:rPr sz="2800" i="1" spc="-1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800" i="1" spc="100" dirty="0">
                <a:solidFill>
                  <a:srgbClr val="202428"/>
                </a:solidFill>
                <a:latin typeface="Lucida Sans"/>
                <a:cs typeface="Lucida Sans"/>
              </a:rPr>
              <a:t>days!</a:t>
            </a:r>
            <a:endParaRPr sz="2800">
              <a:latin typeface="Lucida Sans"/>
              <a:cs typeface="Lucida Sans"/>
            </a:endParaRPr>
          </a:p>
          <a:p>
            <a:pPr marL="12700" marR="452755">
              <a:lnSpc>
                <a:spcPct val="100000"/>
              </a:lnSpc>
              <a:spcBef>
                <a:spcPts val="1010"/>
              </a:spcBef>
            </a:pPr>
            <a:r>
              <a:rPr sz="2800" spc="155" dirty="0">
                <a:solidFill>
                  <a:srgbClr val="202428"/>
                </a:solidFill>
                <a:latin typeface="Tahoma"/>
                <a:cs typeface="Tahoma"/>
              </a:rPr>
              <a:t>We</a:t>
            </a:r>
            <a:r>
              <a:rPr sz="280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202428"/>
                </a:solidFill>
                <a:latin typeface="Tahoma"/>
                <a:cs typeface="Tahoma"/>
              </a:rPr>
              <a:t>CANNOT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20" dirty="0">
                <a:solidFill>
                  <a:srgbClr val="202428"/>
                </a:solidFill>
                <a:latin typeface="Tahoma"/>
                <a:cs typeface="Tahoma"/>
              </a:rPr>
              <a:t>use</a:t>
            </a:r>
            <a:r>
              <a:rPr sz="2800" spc="1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202428"/>
                </a:solidFill>
                <a:latin typeface="Tahoma"/>
                <a:cs typeface="Tahoma"/>
              </a:rPr>
              <a:t>this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75" dirty="0">
                <a:solidFill>
                  <a:srgbClr val="202428"/>
                </a:solidFill>
                <a:latin typeface="Tahoma"/>
                <a:cs typeface="Tahoma"/>
              </a:rPr>
              <a:t>structure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70" dirty="0">
                <a:solidFill>
                  <a:srgbClr val="202428"/>
                </a:solidFill>
                <a:latin typeface="Tahoma"/>
                <a:cs typeface="Tahoma"/>
              </a:rPr>
              <a:t>to</a:t>
            </a:r>
            <a:r>
              <a:rPr sz="2800" spc="1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185" dirty="0">
                <a:solidFill>
                  <a:srgbClr val="202428"/>
                </a:solidFill>
                <a:latin typeface="Tahoma"/>
                <a:cs typeface="Tahoma"/>
              </a:rPr>
              <a:t>wish</a:t>
            </a:r>
            <a:r>
              <a:rPr sz="2800" spc="2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04" dirty="0">
                <a:solidFill>
                  <a:srgbClr val="202428"/>
                </a:solidFill>
                <a:latin typeface="Tahoma"/>
                <a:cs typeface="Tahoma"/>
              </a:rPr>
              <a:t>about</a:t>
            </a:r>
            <a:r>
              <a:rPr sz="2800" spc="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pc="200" dirty="0">
                <a:solidFill>
                  <a:srgbClr val="202428"/>
                </a:solidFill>
                <a:latin typeface="Tahoma"/>
                <a:cs typeface="Tahoma"/>
              </a:rPr>
              <a:t>ourselves  </a:t>
            </a:r>
            <a:r>
              <a:rPr sz="2800" spc="145" dirty="0">
                <a:solidFill>
                  <a:srgbClr val="202428"/>
                </a:solidFill>
                <a:latin typeface="Tahoma"/>
                <a:cs typeface="Tahoma"/>
              </a:rPr>
              <a:t>(do </a:t>
            </a:r>
            <a:r>
              <a:rPr sz="2800" spc="165" dirty="0">
                <a:solidFill>
                  <a:srgbClr val="202428"/>
                </a:solidFill>
                <a:latin typeface="Tahoma"/>
                <a:cs typeface="Tahoma"/>
              </a:rPr>
              <a:t>NOT </a:t>
            </a:r>
            <a:r>
              <a:rPr sz="2800" spc="220" dirty="0">
                <a:solidFill>
                  <a:srgbClr val="202428"/>
                </a:solidFill>
                <a:latin typeface="Tahoma"/>
                <a:cs typeface="Tahoma"/>
              </a:rPr>
              <a:t>use </a:t>
            </a:r>
            <a:r>
              <a:rPr sz="2800" strike="sngStrike" spc="-220" dirty="0">
                <a:solidFill>
                  <a:srgbClr val="202428"/>
                </a:solidFill>
                <a:latin typeface="Tahoma"/>
                <a:cs typeface="Tahoma"/>
              </a:rPr>
              <a:t>I </a:t>
            </a:r>
            <a:r>
              <a:rPr sz="2800" strike="sngStrike" spc="185" dirty="0">
                <a:solidFill>
                  <a:srgbClr val="202428"/>
                </a:solidFill>
                <a:latin typeface="Tahoma"/>
                <a:cs typeface="Tahoma"/>
              </a:rPr>
              <a:t>wish </a:t>
            </a:r>
            <a:r>
              <a:rPr sz="2800" strike="sngStrike" spc="-220" dirty="0">
                <a:solidFill>
                  <a:srgbClr val="202428"/>
                </a:solidFill>
                <a:latin typeface="Tahoma"/>
                <a:cs typeface="Tahoma"/>
              </a:rPr>
              <a:t>I</a:t>
            </a:r>
            <a:r>
              <a:rPr sz="2800" strike="sngStrike" spc="-459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800" strike="sngStrike" spc="150" dirty="0">
                <a:solidFill>
                  <a:srgbClr val="202428"/>
                </a:solidFill>
                <a:latin typeface="Tahoma"/>
                <a:cs typeface="Tahoma"/>
              </a:rPr>
              <a:t>would</a:t>
            </a:r>
            <a:r>
              <a:rPr sz="2800" strike="noStrike" spc="150" dirty="0">
                <a:solidFill>
                  <a:srgbClr val="202428"/>
                </a:solidFill>
                <a:latin typeface="Tahoma"/>
                <a:cs typeface="Tahoma"/>
              </a:rPr>
              <a:t>).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8A5CE7-9007-45F4-9A33-A4BEC8F9333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C1A2E6-F63E-4CF5-A963-DD6256E698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27</a:t>
            </a:fld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A5168644-E1B9-489F-8A4C-39E3881FD501}"/>
              </a:ext>
            </a:extLst>
          </p:cNvPr>
          <p:cNvGraphicFramePr/>
          <p:nvPr/>
        </p:nvGraphicFramePr>
        <p:xfrm>
          <a:off x="838200" y="364490"/>
          <a:ext cx="10515600" cy="132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/>
          <p:nvPr/>
        </p:nvSpPr>
        <p:spPr>
          <a:xfrm>
            <a:off x="838200" y="1824989"/>
            <a:ext cx="10515600" cy="4351020"/>
          </a:xfrm>
          <a:custGeom>
            <a:avLst/>
            <a:gdLst/>
            <a:ahLst/>
            <a:cxnLst/>
            <a:rect l="l" t="t" r="r" b="b"/>
            <a:pathLst>
              <a:path w="10515600" h="4351020">
                <a:moveTo>
                  <a:pt x="10515600" y="0"/>
                </a:moveTo>
                <a:lnTo>
                  <a:pt x="0" y="0"/>
                </a:lnTo>
                <a:lnTo>
                  <a:pt x="0" y="4351020"/>
                </a:lnTo>
                <a:lnTo>
                  <a:pt x="10515600" y="4351020"/>
                </a:lnTo>
                <a:lnTo>
                  <a:pt x="10515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2261869"/>
            <a:ext cx="10306685" cy="387857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889000">
              <a:lnSpc>
                <a:spcPct val="101400"/>
              </a:lnSpc>
              <a:spcBef>
                <a:spcPts val="85"/>
              </a:spcBef>
            </a:pPr>
            <a:r>
              <a:rPr sz="2600" spc="180" dirty="0">
                <a:solidFill>
                  <a:srgbClr val="202428"/>
                </a:solidFill>
                <a:latin typeface="Tahoma"/>
                <a:cs typeface="Tahoma"/>
              </a:rPr>
              <a:t>We</a:t>
            </a:r>
            <a:r>
              <a:rPr sz="2600" spc="2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spc="235" dirty="0">
                <a:solidFill>
                  <a:srgbClr val="202428"/>
                </a:solidFill>
                <a:latin typeface="Tahoma"/>
                <a:cs typeface="Tahoma"/>
              </a:rPr>
              <a:t>can</a:t>
            </a:r>
            <a:r>
              <a:rPr sz="2600" spc="2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spc="225" dirty="0">
                <a:solidFill>
                  <a:srgbClr val="202428"/>
                </a:solidFill>
                <a:latin typeface="Tahoma"/>
                <a:cs typeface="Tahoma"/>
              </a:rPr>
              <a:t>use</a:t>
            </a:r>
            <a:r>
              <a:rPr sz="2600" spc="5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b="1" spc="275" dirty="0">
                <a:solidFill>
                  <a:srgbClr val="202428"/>
                </a:solidFill>
                <a:latin typeface="Gill Sans MT"/>
                <a:cs typeface="Gill Sans MT"/>
              </a:rPr>
              <a:t>if</a:t>
            </a:r>
            <a:r>
              <a:rPr sz="2600" b="1" spc="200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600" b="1" spc="300" dirty="0">
                <a:solidFill>
                  <a:srgbClr val="202428"/>
                </a:solidFill>
                <a:latin typeface="Gill Sans MT"/>
                <a:cs typeface="Gill Sans MT"/>
              </a:rPr>
              <a:t>only</a:t>
            </a:r>
            <a:r>
              <a:rPr sz="2600" b="1" spc="125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600" spc="204" dirty="0">
                <a:solidFill>
                  <a:srgbClr val="202428"/>
                </a:solidFill>
                <a:latin typeface="Tahoma"/>
                <a:cs typeface="Tahoma"/>
              </a:rPr>
              <a:t>instead</a:t>
            </a:r>
            <a:r>
              <a:rPr sz="2600" spc="3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spc="150" dirty="0">
                <a:solidFill>
                  <a:srgbClr val="202428"/>
                </a:solidFill>
                <a:latin typeface="Tahoma"/>
                <a:cs typeface="Tahoma"/>
              </a:rPr>
              <a:t>of</a:t>
            </a:r>
            <a:r>
              <a:rPr sz="2600" spc="4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b="1" spc="110" dirty="0">
                <a:solidFill>
                  <a:srgbClr val="202428"/>
                </a:solidFill>
                <a:latin typeface="Gill Sans MT"/>
                <a:cs typeface="Gill Sans MT"/>
              </a:rPr>
              <a:t>I</a:t>
            </a:r>
            <a:r>
              <a:rPr sz="2600" b="1" spc="200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600" b="1" spc="350" dirty="0">
                <a:solidFill>
                  <a:srgbClr val="202428"/>
                </a:solidFill>
                <a:latin typeface="Gill Sans MT"/>
                <a:cs typeface="Gill Sans MT"/>
              </a:rPr>
              <a:t>wish</a:t>
            </a:r>
            <a:r>
              <a:rPr sz="2600" b="1" spc="135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600" spc="185" dirty="0">
                <a:solidFill>
                  <a:srgbClr val="202428"/>
                </a:solidFill>
                <a:latin typeface="Tahoma"/>
                <a:cs typeface="Tahoma"/>
              </a:rPr>
              <a:t>with</a:t>
            </a:r>
            <a:r>
              <a:rPr sz="2600" spc="1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spc="245" dirty="0">
                <a:solidFill>
                  <a:srgbClr val="202428"/>
                </a:solidFill>
                <a:latin typeface="Tahoma"/>
                <a:cs typeface="Tahoma"/>
              </a:rPr>
              <a:t>a</a:t>
            </a:r>
            <a:r>
              <a:rPr sz="2600" spc="3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spc="225" dirty="0">
                <a:solidFill>
                  <a:srgbClr val="202428"/>
                </a:solidFill>
                <a:latin typeface="Tahoma"/>
                <a:cs typeface="Tahoma"/>
              </a:rPr>
              <a:t>very</a:t>
            </a:r>
            <a:r>
              <a:rPr sz="2600" spc="2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spc="195" dirty="0">
                <a:solidFill>
                  <a:srgbClr val="202428"/>
                </a:solidFill>
                <a:latin typeface="Tahoma"/>
                <a:cs typeface="Tahoma"/>
              </a:rPr>
              <a:t>similar  </a:t>
            </a:r>
            <a:r>
              <a:rPr sz="2600" spc="215" dirty="0">
                <a:solidFill>
                  <a:srgbClr val="202428"/>
                </a:solidFill>
                <a:latin typeface="Tahoma"/>
                <a:cs typeface="Tahoma"/>
              </a:rPr>
              <a:t>meaning. </a:t>
            </a:r>
            <a:r>
              <a:rPr sz="2600" spc="180" dirty="0">
                <a:solidFill>
                  <a:srgbClr val="202428"/>
                </a:solidFill>
                <a:latin typeface="Tahoma"/>
                <a:cs typeface="Tahoma"/>
              </a:rPr>
              <a:t>The </a:t>
            </a:r>
            <a:r>
              <a:rPr sz="2600" spc="200" dirty="0">
                <a:solidFill>
                  <a:srgbClr val="202428"/>
                </a:solidFill>
                <a:latin typeface="Tahoma"/>
                <a:cs typeface="Tahoma"/>
              </a:rPr>
              <a:t>only </a:t>
            </a:r>
            <a:r>
              <a:rPr sz="2600" spc="180" dirty="0">
                <a:solidFill>
                  <a:srgbClr val="202428"/>
                </a:solidFill>
                <a:latin typeface="Tahoma"/>
                <a:cs typeface="Tahoma"/>
              </a:rPr>
              <a:t>difference </a:t>
            </a:r>
            <a:r>
              <a:rPr sz="2600" spc="170" dirty="0">
                <a:solidFill>
                  <a:srgbClr val="202428"/>
                </a:solidFill>
                <a:latin typeface="Tahoma"/>
                <a:cs typeface="Tahoma"/>
              </a:rPr>
              <a:t>is </a:t>
            </a:r>
            <a:r>
              <a:rPr sz="2600" spc="195" dirty="0">
                <a:solidFill>
                  <a:srgbClr val="202428"/>
                </a:solidFill>
                <a:latin typeface="Tahoma"/>
                <a:cs typeface="Tahoma"/>
              </a:rPr>
              <a:t>that </a:t>
            </a:r>
            <a:r>
              <a:rPr sz="2600" b="1" spc="275" dirty="0">
                <a:solidFill>
                  <a:srgbClr val="202428"/>
                </a:solidFill>
                <a:latin typeface="Gill Sans MT"/>
                <a:cs typeface="Gill Sans MT"/>
              </a:rPr>
              <a:t>if </a:t>
            </a:r>
            <a:r>
              <a:rPr sz="2600" b="1" spc="300" dirty="0">
                <a:solidFill>
                  <a:srgbClr val="202428"/>
                </a:solidFill>
                <a:latin typeface="Gill Sans MT"/>
                <a:cs typeface="Gill Sans MT"/>
              </a:rPr>
              <a:t>only </a:t>
            </a:r>
            <a:r>
              <a:rPr sz="2600" spc="170" dirty="0">
                <a:solidFill>
                  <a:srgbClr val="202428"/>
                </a:solidFill>
                <a:latin typeface="Tahoma"/>
                <a:cs typeface="Tahoma"/>
              </a:rPr>
              <a:t>is </a:t>
            </a:r>
            <a:r>
              <a:rPr sz="2600" spc="225" dirty="0">
                <a:solidFill>
                  <a:srgbClr val="202428"/>
                </a:solidFill>
                <a:latin typeface="Tahoma"/>
                <a:cs typeface="Tahoma"/>
              </a:rPr>
              <a:t>more  </a:t>
            </a:r>
            <a:r>
              <a:rPr sz="2600" spc="210" dirty="0">
                <a:solidFill>
                  <a:srgbClr val="202428"/>
                </a:solidFill>
                <a:latin typeface="Tahoma"/>
                <a:cs typeface="Tahoma"/>
              </a:rPr>
              <a:t>emphatic.</a:t>
            </a:r>
            <a:endParaRPr sz="2600">
              <a:latin typeface="Tahoma"/>
              <a:cs typeface="Tahoma"/>
            </a:endParaRPr>
          </a:p>
          <a:p>
            <a:pPr marL="227329" indent="-2146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27329" algn="l"/>
              </a:tabLst>
            </a:pPr>
            <a:r>
              <a:rPr sz="2600" b="1" i="1" spc="229" dirty="0">
                <a:solidFill>
                  <a:srgbClr val="EB6724"/>
                </a:solidFill>
                <a:latin typeface="Gill Sans MT"/>
                <a:cs typeface="Gill Sans MT"/>
              </a:rPr>
              <a:t>If </a:t>
            </a:r>
            <a:r>
              <a:rPr sz="2600" b="1" i="1" spc="360" dirty="0">
                <a:solidFill>
                  <a:srgbClr val="EB6724"/>
                </a:solidFill>
                <a:latin typeface="Gill Sans MT"/>
                <a:cs typeface="Gill Sans MT"/>
              </a:rPr>
              <a:t>only </a:t>
            </a:r>
            <a:r>
              <a:rPr sz="2600" i="1" spc="20" dirty="0">
                <a:solidFill>
                  <a:srgbClr val="202428"/>
                </a:solidFill>
                <a:latin typeface="Lucida Sans"/>
                <a:cs typeface="Lucida Sans"/>
              </a:rPr>
              <a:t>I </a:t>
            </a:r>
            <a:r>
              <a:rPr sz="2600" b="1" i="1" spc="395" dirty="0">
                <a:solidFill>
                  <a:srgbClr val="EB6724"/>
                </a:solidFill>
                <a:latin typeface="Gill Sans MT"/>
                <a:cs typeface="Gill Sans MT"/>
              </a:rPr>
              <a:t>was</a:t>
            </a:r>
            <a:r>
              <a:rPr sz="2600" spc="395" dirty="0">
                <a:solidFill>
                  <a:srgbClr val="EB6724"/>
                </a:solidFill>
                <a:latin typeface="Tahoma"/>
                <a:cs typeface="Tahoma"/>
              </a:rPr>
              <a:t>/</a:t>
            </a:r>
            <a:r>
              <a:rPr sz="2600" b="1" i="1" spc="395" dirty="0">
                <a:solidFill>
                  <a:srgbClr val="EB6724"/>
                </a:solidFill>
                <a:latin typeface="Gill Sans MT"/>
                <a:cs typeface="Gill Sans MT"/>
              </a:rPr>
              <a:t>were </a:t>
            </a:r>
            <a:r>
              <a:rPr sz="2600" i="1" spc="25" dirty="0">
                <a:solidFill>
                  <a:srgbClr val="202428"/>
                </a:solidFill>
                <a:latin typeface="Lucida Sans"/>
                <a:cs typeface="Lucida Sans"/>
              </a:rPr>
              <a:t>a </a:t>
            </a:r>
            <a:r>
              <a:rPr sz="2600" i="1" spc="30" dirty="0">
                <a:solidFill>
                  <a:srgbClr val="202428"/>
                </a:solidFill>
                <a:latin typeface="Lucida Sans"/>
                <a:cs typeface="Lucida Sans"/>
              </a:rPr>
              <a:t>bit</a:t>
            </a:r>
            <a:r>
              <a:rPr sz="2600" i="1" spc="-54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600" i="1" spc="60" dirty="0">
                <a:solidFill>
                  <a:srgbClr val="202428"/>
                </a:solidFill>
                <a:latin typeface="Lucida Sans"/>
                <a:cs typeface="Lucida Sans"/>
              </a:rPr>
              <a:t>taller!</a:t>
            </a:r>
            <a:r>
              <a:rPr sz="2600" b="1" i="1" spc="60" dirty="0">
                <a:solidFill>
                  <a:srgbClr val="202428"/>
                </a:solidFill>
                <a:latin typeface="Gill Sans MT"/>
                <a:cs typeface="Gill Sans MT"/>
              </a:rPr>
              <a:t>*</a:t>
            </a:r>
            <a:endParaRPr sz="2600">
              <a:latin typeface="Gill Sans MT"/>
              <a:cs typeface="Gill Sans MT"/>
            </a:endParaRPr>
          </a:p>
          <a:p>
            <a:pPr marL="227329" indent="-2146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27329" algn="l"/>
              </a:tabLst>
            </a:pPr>
            <a:r>
              <a:rPr sz="2600" b="1" i="1" spc="229" dirty="0">
                <a:solidFill>
                  <a:srgbClr val="EB6724"/>
                </a:solidFill>
                <a:latin typeface="Gill Sans MT"/>
                <a:cs typeface="Gill Sans MT"/>
              </a:rPr>
              <a:t>If</a:t>
            </a:r>
            <a:r>
              <a:rPr sz="2600" b="1" i="1" spc="200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600" b="1" i="1" spc="360" dirty="0">
                <a:solidFill>
                  <a:srgbClr val="EB6724"/>
                </a:solidFill>
                <a:latin typeface="Gill Sans MT"/>
                <a:cs typeface="Gill Sans MT"/>
              </a:rPr>
              <a:t>only</a:t>
            </a:r>
            <a:r>
              <a:rPr sz="2600" b="1" i="1" spc="12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600" i="1" spc="105" dirty="0">
                <a:solidFill>
                  <a:srgbClr val="202428"/>
                </a:solidFill>
                <a:latin typeface="Lucida Sans"/>
                <a:cs typeface="Lucida Sans"/>
              </a:rPr>
              <a:t>you</a:t>
            </a:r>
            <a:r>
              <a:rPr sz="2600" i="1" spc="2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600" b="1" i="1" spc="415" dirty="0">
                <a:solidFill>
                  <a:srgbClr val="EB6724"/>
                </a:solidFill>
                <a:latin typeface="Gill Sans MT"/>
                <a:cs typeface="Gill Sans MT"/>
              </a:rPr>
              <a:t>had</a:t>
            </a:r>
            <a:r>
              <a:rPr sz="2600" b="1" i="1" spc="19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600" b="1" i="1" spc="360" dirty="0">
                <a:solidFill>
                  <a:srgbClr val="EB6724"/>
                </a:solidFill>
                <a:latin typeface="Gill Sans MT"/>
                <a:cs typeface="Gill Sans MT"/>
              </a:rPr>
              <a:t>followed</a:t>
            </a:r>
            <a:r>
              <a:rPr sz="2600" b="1" i="1" spc="130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600" i="1" spc="130" dirty="0">
                <a:solidFill>
                  <a:srgbClr val="202428"/>
                </a:solidFill>
                <a:latin typeface="Lucida Sans"/>
                <a:cs typeface="Lucida Sans"/>
              </a:rPr>
              <a:t>my</a:t>
            </a:r>
            <a:r>
              <a:rPr sz="2600" i="1" spc="1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600" i="1" spc="90" dirty="0">
                <a:solidFill>
                  <a:srgbClr val="202428"/>
                </a:solidFill>
                <a:latin typeface="Lucida Sans"/>
                <a:cs typeface="Lucida Sans"/>
              </a:rPr>
              <a:t>advice.</a:t>
            </a:r>
            <a:endParaRPr sz="2600">
              <a:latin typeface="Lucida Sans"/>
              <a:cs typeface="Lucida Sans"/>
            </a:endParaRPr>
          </a:p>
          <a:p>
            <a:pPr marL="226695" marR="5080" indent="-214629">
              <a:lnSpc>
                <a:spcPts val="2850"/>
              </a:lnSpc>
              <a:spcBef>
                <a:spcPts val="980"/>
              </a:spcBef>
              <a:buFont typeface="Arial"/>
              <a:buChar char="•"/>
              <a:tabLst>
                <a:tab pos="227329" algn="l"/>
              </a:tabLst>
            </a:pPr>
            <a:r>
              <a:rPr sz="2600" b="1" i="1" spc="229" dirty="0">
                <a:solidFill>
                  <a:srgbClr val="EB6724"/>
                </a:solidFill>
                <a:latin typeface="Gill Sans MT"/>
                <a:cs typeface="Gill Sans MT"/>
              </a:rPr>
              <a:t>If</a:t>
            </a:r>
            <a:r>
              <a:rPr sz="2600" b="1" i="1" spc="204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600" b="1" i="1" spc="360" dirty="0">
                <a:solidFill>
                  <a:srgbClr val="EB6724"/>
                </a:solidFill>
                <a:latin typeface="Gill Sans MT"/>
                <a:cs typeface="Gill Sans MT"/>
              </a:rPr>
              <a:t>only</a:t>
            </a:r>
            <a:r>
              <a:rPr sz="2600" b="1" i="1" spc="200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600" b="1" i="1" spc="405" dirty="0">
                <a:solidFill>
                  <a:srgbClr val="EB6724"/>
                </a:solidFill>
                <a:latin typeface="Gill Sans MT"/>
                <a:cs typeface="Gill Sans MT"/>
              </a:rPr>
              <a:t>you</a:t>
            </a:r>
            <a:r>
              <a:rPr sz="2600" b="1" i="1" spc="21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600" b="1" i="1" spc="400" dirty="0">
                <a:solidFill>
                  <a:srgbClr val="EB6724"/>
                </a:solidFill>
                <a:latin typeface="Gill Sans MT"/>
                <a:cs typeface="Gill Sans MT"/>
              </a:rPr>
              <a:t>would</a:t>
            </a:r>
            <a:r>
              <a:rPr sz="2600" b="1" i="1" spc="204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600" b="1" i="1" spc="430" dirty="0">
                <a:solidFill>
                  <a:srgbClr val="EB6724"/>
                </a:solidFill>
                <a:latin typeface="Gill Sans MT"/>
                <a:cs typeface="Gill Sans MT"/>
              </a:rPr>
              <a:t>make</a:t>
            </a:r>
            <a:r>
              <a:rPr sz="2600" b="1" i="1" spc="155" dirty="0">
                <a:solidFill>
                  <a:srgbClr val="EB6724"/>
                </a:solidFill>
                <a:latin typeface="Gill Sans MT"/>
                <a:cs typeface="Gill Sans MT"/>
              </a:rPr>
              <a:t> </a:t>
            </a:r>
            <a:r>
              <a:rPr sz="2600" i="1" spc="25" dirty="0">
                <a:solidFill>
                  <a:srgbClr val="202428"/>
                </a:solidFill>
                <a:latin typeface="Lucida Sans"/>
                <a:cs typeface="Lucida Sans"/>
              </a:rPr>
              <a:t>a</a:t>
            </a:r>
            <a:r>
              <a:rPr sz="2600" i="1" spc="2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600" i="1" spc="30" dirty="0">
                <a:solidFill>
                  <a:srgbClr val="202428"/>
                </a:solidFill>
                <a:latin typeface="Lucida Sans"/>
                <a:cs typeface="Lucida Sans"/>
              </a:rPr>
              <a:t>bit</a:t>
            </a:r>
            <a:r>
              <a:rPr sz="2600" i="1" spc="1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600" i="1" spc="35" dirty="0">
                <a:solidFill>
                  <a:srgbClr val="202428"/>
                </a:solidFill>
                <a:latin typeface="Lucida Sans"/>
                <a:cs typeface="Lucida Sans"/>
              </a:rPr>
              <a:t>of</a:t>
            </a:r>
            <a:r>
              <a:rPr sz="2600" i="1" spc="20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600" i="1" spc="40" dirty="0">
                <a:solidFill>
                  <a:srgbClr val="202428"/>
                </a:solidFill>
                <a:latin typeface="Lucida Sans"/>
                <a:cs typeface="Lucida Sans"/>
              </a:rPr>
              <a:t>an</a:t>
            </a:r>
            <a:r>
              <a:rPr sz="2600" i="1" spc="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600" i="1" spc="20" dirty="0">
                <a:solidFill>
                  <a:srgbClr val="202428"/>
                </a:solidFill>
                <a:latin typeface="Lucida Sans"/>
                <a:cs typeface="Lucida Sans"/>
              </a:rPr>
              <a:t>effort.</a:t>
            </a:r>
            <a:r>
              <a:rPr sz="2600" i="1" spc="2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600" i="1" spc="-30" dirty="0">
                <a:solidFill>
                  <a:srgbClr val="202428"/>
                </a:solidFill>
                <a:latin typeface="Lucida Sans"/>
                <a:cs typeface="Lucida Sans"/>
              </a:rPr>
              <a:t>You</a:t>
            </a:r>
            <a:r>
              <a:rPr sz="2600" i="1" spc="1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600" i="1" spc="35" dirty="0">
                <a:solidFill>
                  <a:srgbClr val="202428"/>
                </a:solidFill>
                <a:latin typeface="Lucida Sans"/>
                <a:cs typeface="Lucida Sans"/>
              </a:rPr>
              <a:t>are</a:t>
            </a:r>
            <a:r>
              <a:rPr sz="2600" i="1" spc="1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600" i="1" spc="55" dirty="0">
                <a:solidFill>
                  <a:srgbClr val="202428"/>
                </a:solidFill>
                <a:latin typeface="Lucida Sans"/>
                <a:cs typeface="Lucida Sans"/>
              </a:rPr>
              <a:t>wasting  </a:t>
            </a:r>
            <a:r>
              <a:rPr sz="2600" i="1" spc="40" dirty="0">
                <a:solidFill>
                  <a:srgbClr val="202428"/>
                </a:solidFill>
                <a:latin typeface="Lucida Sans"/>
                <a:cs typeface="Lucida Sans"/>
              </a:rPr>
              <a:t>your</a:t>
            </a:r>
            <a:r>
              <a:rPr sz="2600" i="1" spc="5" dirty="0">
                <a:solidFill>
                  <a:srgbClr val="202428"/>
                </a:solidFill>
                <a:latin typeface="Lucida Sans"/>
                <a:cs typeface="Lucida Sans"/>
              </a:rPr>
              <a:t> </a:t>
            </a:r>
            <a:r>
              <a:rPr sz="2600" i="1" spc="65" dirty="0">
                <a:solidFill>
                  <a:srgbClr val="202428"/>
                </a:solidFill>
                <a:latin typeface="Lucida Sans"/>
                <a:cs typeface="Lucida Sans"/>
              </a:rPr>
              <a:t>life!</a:t>
            </a:r>
            <a:endParaRPr sz="2600">
              <a:latin typeface="Lucida Sans"/>
              <a:cs typeface="Lucida Sans"/>
            </a:endParaRPr>
          </a:p>
          <a:p>
            <a:pPr marL="226695" marR="72390" indent="-214629">
              <a:lnSpc>
                <a:spcPts val="2850"/>
              </a:lnSpc>
              <a:spcBef>
                <a:spcPts val="940"/>
              </a:spcBef>
              <a:buFont typeface="Arial"/>
              <a:buChar char="•"/>
              <a:tabLst>
                <a:tab pos="227329" algn="l"/>
              </a:tabLst>
            </a:pPr>
            <a:r>
              <a:rPr sz="2600" b="1" spc="215" dirty="0">
                <a:solidFill>
                  <a:srgbClr val="FFFFFF"/>
                </a:solidFill>
                <a:latin typeface="Gill Sans MT"/>
                <a:cs typeface="Gill Sans MT"/>
              </a:rPr>
              <a:t>Note</a:t>
            </a:r>
            <a:r>
              <a:rPr sz="2600" spc="215" dirty="0">
                <a:solidFill>
                  <a:srgbClr val="202428"/>
                </a:solidFill>
                <a:latin typeface="Tahoma"/>
                <a:cs typeface="Tahoma"/>
              </a:rPr>
              <a:t>we</a:t>
            </a:r>
            <a:r>
              <a:rPr sz="2600" spc="2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spc="235" dirty="0">
                <a:solidFill>
                  <a:srgbClr val="202428"/>
                </a:solidFill>
                <a:latin typeface="Tahoma"/>
                <a:cs typeface="Tahoma"/>
              </a:rPr>
              <a:t>can</a:t>
            </a:r>
            <a:r>
              <a:rPr sz="2600" spc="2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spc="225" dirty="0">
                <a:solidFill>
                  <a:srgbClr val="202428"/>
                </a:solidFill>
                <a:latin typeface="Tahoma"/>
                <a:cs typeface="Tahoma"/>
              </a:rPr>
              <a:t>use</a:t>
            </a:r>
            <a:r>
              <a:rPr sz="2600" spc="5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b="1" spc="310" dirty="0">
                <a:solidFill>
                  <a:srgbClr val="202428"/>
                </a:solidFill>
                <a:latin typeface="Gill Sans MT"/>
                <a:cs typeface="Gill Sans MT"/>
              </a:rPr>
              <a:t>were</a:t>
            </a:r>
            <a:r>
              <a:rPr sz="2600" b="1" spc="120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600" spc="204" dirty="0">
                <a:solidFill>
                  <a:srgbClr val="202428"/>
                </a:solidFill>
                <a:latin typeface="Tahoma"/>
                <a:cs typeface="Tahoma"/>
              </a:rPr>
              <a:t>instead</a:t>
            </a:r>
            <a:r>
              <a:rPr sz="2600" spc="30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spc="150" dirty="0">
                <a:solidFill>
                  <a:srgbClr val="202428"/>
                </a:solidFill>
                <a:latin typeface="Tahoma"/>
                <a:cs typeface="Tahoma"/>
              </a:rPr>
              <a:t>of</a:t>
            </a:r>
            <a:r>
              <a:rPr sz="2600" spc="5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b="1" spc="415" dirty="0">
                <a:solidFill>
                  <a:srgbClr val="202428"/>
                </a:solidFill>
                <a:latin typeface="Gill Sans MT"/>
                <a:cs typeface="Gill Sans MT"/>
              </a:rPr>
              <a:t>was</a:t>
            </a:r>
            <a:r>
              <a:rPr sz="2600" b="1" spc="120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600" spc="180" dirty="0">
                <a:solidFill>
                  <a:srgbClr val="202428"/>
                </a:solidFill>
                <a:latin typeface="Tahoma"/>
                <a:cs typeface="Tahoma"/>
              </a:rPr>
              <a:t>with</a:t>
            </a:r>
            <a:r>
              <a:rPr sz="2600" spc="12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b="1" spc="260" dirty="0">
                <a:solidFill>
                  <a:srgbClr val="202428"/>
                </a:solidFill>
                <a:latin typeface="Gill Sans MT"/>
                <a:cs typeface="Gill Sans MT"/>
              </a:rPr>
              <a:t>I</a:t>
            </a:r>
            <a:r>
              <a:rPr sz="2600" spc="260" dirty="0">
                <a:solidFill>
                  <a:srgbClr val="202428"/>
                </a:solidFill>
                <a:latin typeface="Tahoma"/>
                <a:cs typeface="Tahoma"/>
              </a:rPr>
              <a:t>/</a:t>
            </a:r>
            <a:r>
              <a:rPr sz="2600" b="1" spc="260" dirty="0">
                <a:solidFill>
                  <a:srgbClr val="202428"/>
                </a:solidFill>
                <a:latin typeface="Gill Sans MT"/>
                <a:cs typeface="Gill Sans MT"/>
              </a:rPr>
              <a:t>he/she</a:t>
            </a:r>
            <a:r>
              <a:rPr sz="2600" b="1" spc="225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600" spc="165" dirty="0">
                <a:solidFill>
                  <a:srgbClr val="202428"/>
                </a:solidFill>
                <a:latin typeface="Tahoma"/>
                <a:cs typeface="Tahoma"/>
              </a:rPr>
              <a:t>after</a:t>
            </a:r>
            <a:r>
              <a:rPr sz="2600" spc="25" dirty="0">
                <a:solidFill>
                  <a:srgbClr val="202428"/>
                </a:solidFill>
                <a:latin typeface="Tahoma"/>
                <a:cs typeface="Tahoma"/>
              </a:rPr>
              <a:t> </a:t>
            </a:r>
            <a:r>
              <a:rPr sz="2600" b="1" spc="110" dirty="0">
                <a:solidFill>
                  <a:srgbClr val="202428"/>
                </a:solidFill>
                <a:latin typeface="Gill Sans MT"/>
                <a:cs typeface="Gill Sans MT"/>
              </a:rPr>
              <a:t>I  </a:t>
            </a:r>
            <a:r>
              <a:rPr sz="2600" b="1" spc="265" dirty="0">
                <a:solidFill>
                  <a:srgbClr val="202428"/>
                </a:solidFill>
                <a:latin typeface="Gill Sans MT"/>
                <a:cs typeface="Gill Sans MT"/>
              </a:rPr>
              <a:t>wish</a:t>
            </a:r>
            <a:r>
              <a:rPr sz="2600" spc="265" dirty="0">
                <a:solidFill>
                  <a:srgbClr val="202428"/>
                </a:solidFill>
                <a:latin typeface="Tahoma"/>
                <a:cs typeface="Tahoma"/>
              </a:rPr>
              <a:t>/</a:t>
            </a:r>
            <a:r>
              <a:rPr sz="2600" b="1" spc="265" dirty="0">
                <a:solidFill>
                  <a:srgbClr val="202428"/>
                </a:solidFill>
                <a:latin typeface="Gill Sans MT"/>
                <a:cs typeface="Gill Sans MT"/>
              </a:rPr>
              <a:t>if</a:t>
            </a:r>
            <a:r>
              <a:rPr sz="2600" b="1" spc="190" dirty="0">
                <a:solidFill>
                  <a:srgbClr val="202428"/>
                </a:solidFill>
                <a:latin typeface="Gill Sans MT"/>
                <a:cs typeface="Gill Sans MT"/>
              </a:rPr>
              <a:t> </a:t>
            </a:r>
            <a:r>
              <a:rPr sz="2600" b="1" spc="254" dirty="0">
                <a:solidFill>
                  <a:srgbClr val="202428"/>
                </a:solidFill>
                <a:latin typeface="Gill Sans MT"/>
                <a:cs typeface="Gill Sans MT"/>
              </a:rPr>
              <a:t>only</a:t>
            </a:r>
            <a:r>
              <a:rPr sz="2600" spc="254" dirty="0">
                <a:solidFill>
                  <a:srgbClr val="202428"/>
                </a:solidFill>
                <a:latin typeface="Tahoma"/>
                <a:cs typeface="Tahoma"/>
              </a:rPr>
              <a:t>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BB37F1-E22E-4805-9D2C-AD9A2C3FA22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BE16EC-1640-4EDF-ABED-7394EC69335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28</a:t>
            </a:fld>
            <a:endParaRPr 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E8CD57A7-40EA-4CF6-A471-63F6A7703912}"/>
              </a:ext>
            </a:extLst>
          </p:cNvPr>
          <p:cNvGraphicFramePr/>
          <p:nvPr/>
        </p:nvGraphicFramePr>
        <p:xfrm>
          <a:off x="990600" y="190288"/>
          <a:ext cx="10259059" cy="168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16939" y="1859279"/>
            <a:ext cx="10034270" cy="87756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219"/>
              </a:spcBef>
            </a:pPr>
            <a:r>
              <a:rPr sz="2800" u="heavy" spc="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https://www.youtube.com/watch?v=uDoBdq0s8eY</a:t>
            </a:r>
            <a:r>
              <a:rPr sz="2800" spc="50" dirty="0">
                <a:latin typeface="Tahoma"/>
                <a:cs typeface="Tahoma"/>
                <a:hlinkClick r:id="rId7"/>
              </a:rPr>
              <a:t> </a:t>
            </a:r>
            <a:r>
              <a:rPr sz="2800" spc="210" dirty="0">
                <a:latin typeface="Tahoma"/>
                <a:cs typeface="Tahoma"/>
              </a:rPr>
              <a:t>video  </a:t>
            </a:r>
            <a:r>
              <a:rPr sz="2800" spc="195" dirty="0">
                <a:latin typeface="Tahoma"/>
                <a:cs typeface="Tahoma"/>
              </a:rPr>
              <a:t>lesson</a:t>
            </a:r>
            <a:r>
              <a:rPr lang="it-IT" sz="2800" spc="195" dirty="0">
                <a:latin typeface="Tahoma"/>
                <a:cs typeface="Tahoma"/>
              </a:rPr>
              <a:t> (about 3 minutes)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053329"/>
            <a:ext cx="1033272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030">
              <a:lnSpc>
                <a:spcPct val="100000"/>
              </a:lnSpc>
              <a:spcBef>
                <a:spcPts val="100"/>
              </a:spcBef>
            </a:pPr>
            <a:r>
              <a:rPr sz="2800" u="heavy" spc="140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Tahoma"/>
                <a:cs typeface="Tahoma"/>
                <a:hlinkClick r:id="rId8"/>
              </a:rPr>
              <a:t>https://www.YouTube.com/watch?v=z_L80p8WbLM</a:t>
            </a:r>
            <a:r>
              <a:rPr sz="2800" spc="140" dirty="0">
                <a:solidFill>
                  <a:srgbClr val="0462C0"/>
                </a:solidFill>
                <a:latin typeface="Tahoma"/>
                <a:cs typeface="Tahoma"/>
                <a:hlinkClick r:id="rId8"/>
              </a:rPr>
              <a:t> </a:t>
            </a:r>
            <a:r>
              <a:rPr sz="2800" spc="170" dirty="0">
                <a:latin typeface="Tahoma"/>
                <a:cs typeface="Tahoma"/>
              </a:rPr>
              <a:t>all</a:t>
            </a:r>
            <a:r>
              <a:rPr sz="2800" spc="-140" dirty="0">
                <a:latin typeface="Tahoma"/>
                <a:cs typeface="Tahoma"/>
              </a:rPr>
              <a:t> </a:t>
            </a:r>
            <a:r>
              <a:rPr sz="2800" spc="200" dirty="0">
                <a:latin typeface="Tahoma"/>
                <a:cs typeface="Tahoma"/>
              </a:rPr>
              <a:t>the  </a:t>
            </a:r>
            <a:r>
              <a:rPr sz="2800" spc="114" dirty="0">
                <a:latin typeface="Tahoma"/>
                <a:cs typeface="Tahoma"/>
              </a:rPr>
              <a:t>if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210" dirty="0">
                <a:latin typeface="Tahoma"/>
                <a:cs typeface="Tahoma"/>
              </a:rPr>
              <a:t>clauses</a:t>
            </a:r>
            <a:r>
              <a:rPr lang="it-IT" sz="2800" spc="210" dirty="0">
                <a:latin typeface="Tahoma"/>
                <a:cs typeface="Tahoma"/>
              </a:rPr>
              <a:t> (about 9 minutes)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2774948"/>
            <a:ext cx="2381250" cy="2085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57FC96AB-65CE-4027-AE2C-C7264392952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2F675205-7E19-48DE-9C2B-D28CF19087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29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4250" y="857250"/>
            <a:ext cx="51435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2195CDA-71B9-4528-8E88-755F4E07DCA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306653-D683-4FA3-9DC6-75127891B0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E7745C1F-428C-499E-9341-483B143F6812}"/>
              </a:ext>
            </a:extLst>
          </p:cNvPr>
          <p:cNvGraphicFramePr/>
          <p:nvPr/>
        </p:nvGraphicFramePr>
        <p:xfrm>
          <a:off x="838200" y="364490"/>
          <a:ext cx="10515600" cy="132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16939" y="1771142"/>
            <a:ext cx="10229215" cy="41333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70180" indent="-15748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170180" algn="l"/>
              </a:tabLst>
            </a:pPr>
            <a:r>
              <a:rPr sz="1900" b="1" spc="50" dirty="0">
                <a:solidFill>
                  <a:srgbClr val="009999"/>
                </a:solidFill>
                <a:latin typeface="Verdana"/>
                <a:cs typeface="Verdana"/>
              </a:rPr>
              <a:t>The </a:t>
            </a:r>
            <a:r>
              <a:rPr sz="1900" b="1" spc="25" dirty="0">
                <a:solidFill>
                  <a:srgbClr val="009999"/>
                </a:solidFill>
                <a:latin typeface="Verdana"/>
                <a:cs typeface="Verdana"/>
              </a:rPr>
              <a:t>Zero</a:t>
            </a:r>
            <a:r>
              <a:rPr sz="1900" b="1" spc="-20" dirty="0">
                <a:solidFill>
                  <a:srgbClr val="009999"/>
                </a:solidFill>
                <a:latin typeface="Verdana"/>
                <a:cs typeface="Verdana"/>
              </a:rPr>
              <a:t> </a:t>
            </a:r>
            <a:r>
              <a:rPr sz="1900" b="1" spc="40" dirty="0">
                <a:solidFill>
                  <a:srgbClr val="009999"/>
                </a:solidFill>
                <a:latin typeface="Verdana"/>
                <a:cs typeface="Verdana"/>
              </a:rPr>
              <a:t>Conditional</a:t>
            </a:r>
            <a:endParaRPr sz="1900" dirty="0">
              <a:latin typeface="Verdana"/>
              <a:cs typeface="Verdana"/>
            </a:endParaRPr>
          </a:p>
          <a:p>
            <a:pPr marL="12700" marR="92710">
              <a:lnSpc>
                <a:spcPct val="101800"/>
              </a:lnSpc>
              <a:spcBef>
                <a:spcPts val="690"/>
              </a:spcBef>
            </a:pPr>
            <a:r>
              <a:rPr sz="1900" spc="135" dirty="0">
                <a:latin typeface="Cambria"/>
                <a:cs typeface="Cambria"/>
              </a:rPr>
              <a:t>We </a:t>
            </a:r>
            <a:r>
              <a:rPr sz="1900" spc="215" dirty="0">
                <a:latin typeface="Cambria"/>
                <a:cs typeface="Cambria"/>
              </a:rPr>
              <a:t>can </a:t>
            </a:r>
            <a:r>
              <a:rPr sz="1900" spc="210" dirty="0">
                <a:latin typeface="Cambria"/>
                <a:cs typeface="Cambria"/>
              </a:rPr>
              <a:t>make </a:t>
            </a:r>
            <a:r>
              <a:rPr sz="1900" spc="220" dirty="0">
                <a:latin typeface="Cambria"/>
                <a:cs typeface="Cambria"/>
              </a:rPr>
              <a:t>a </a:t>
            </a:r>
            <a:r>
              <a:rPr sz="1900" spc="160" dirty="0">
                <a:latin typeface="Cambria"/>
                <a:cs typeface="Cambria"/>
              </a:rPr>
              <a:t>zero </a:t>
            </a:r>
            <a:r>
              <a:rPr sz="1900" spc="150" dirty="0">
                <a:latin typeface="Cambria"/>
                <a:cs typeface="Cambria"/>
              </a:rPr>
              <a:t>conditional </a:t>
            </a:r>
            <a:r>
              <a:rPr sz="1900" spc="190" dirty="0">
                <a:latin typeface="Cambria"/>
                <a:cs typeface="Cambria"/>
              </a:rPr>
              <a:t>sentence </a:t>
            </a:r>
            <a:r>
              <a:rPr sz="1900" spc="145" dirty="0">
                <a:latin typeface="Cambria"/>
                <a:cs typeface="Cambria"/>
              </a:rPr>
              <a:t>with </a:t>
            </a:r>
            <a:r>
              <a:rPr sz="1900" spc="150" dirty="0">
                <a:latin typeface="Cambria"/>
                <a:cs typeface="Cambria"/>
              </a:rPr>
              <a:t>two </a:t>
            </a:r>
            <a:r>
              <a:rPr sz="1900" b="1" spc="5" dirty="0">
                <a:latin typeface="Verdana"/>
                <a:cs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 </a:t>
            </a:r>
            <a:r>
              <a:rPr sz="1900" b="1" spc="20" dirty="0">
                <a:latin typeface="Verdana"/>
                <a:cs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simple </a:t>
            </a:r>
            <a:r>
              <a:rPr sz="1900" spc="165" dirty="0">
                <a:latin typeface="Cambria"/>
                <a:cs typeface="Cambria"/>
              </a:rPr>
              <a:t>verbs </a:t>
            </a:r>
            <a:r>
              <a:rPr sz="1900" spc="145" dirty="0">
                <a:latin typeface="Cambria"/>
                <a:cs typeface="Cambria"/>
              </a:rPr>
              <a:t>(one </a:t>
            </a:r>
            <a:r>
              <a:rPr sz="1900" spc="130" dirty="0">
                <a:latin typeface="Cambria"/>
                <a:cs typeface="Cambria"/>
              </a:rPr>
              <a:t>in  </a:t>
            </a:r>
            <a:r>
              <a:rPr sz="1900" spc="180" dirty="0">
                <a:latin typeface="Cambria"/>
                <a:cs typeface="Cambria"/>
              </a:rPr>
              <a:t>the </a:t>
            </a:r>
            <a:r>
              <a:rPr sz="1900" spc="95" dirty="0">
                <a:latin typeface="Cambria"/>
                <a:cs typeface="Cambria"/>
              </a:rPr>
              <a:t>'if </a:t>
            </a:r>
            <a:r>
              <a:rPr sz="1900" spc="170" dirty="0">
                <a:latin typeface="Cambria"/>
                <a:cs typeface="Cambria"/>
              </a:rPr>
              <a:t>clause' </a:t>
            </a:r>
            <a:r>
              <a:rPr sz="1900" spc="195" dirty="0">
                <a:latin typeface="Cambria"/>
                <a:cs typeface="Cambria"/>
              </a:rPr>
              <a:t>and </a:t>
            </a:r>
            <a:r>
              <a:rPr sz="1900" spc="180" dirty="0">
                <a:latin typeface="Cambria"/>
                <a:cs typeface="Cambria"/>
              </a:rPr>
              <a:t>one </a:t>
            </a:r>
            <a:r>
              <a:rPr sz="1900" spc="130" dirty="0">
                <a:latin typeface="Cambria"/>
                <a:cs typeface="Cambria"/>
              </a:rPr>
              <a:t>in </a:t>
            </a:r>
            <a:r>
              <a:rPr sz="1900" spc="180" dirty="0">
                <a:latin typeface="Cambria"/>
                <a:cs typeface="Cambria"/>
              </a:rPr>
              <a:t>the </a:t>
            </a:r>
            <a:r>
              <a:rPr sz="1900" spc="160" dirty="0">
                <a:latin typeface="Cambria"/>
                <a:cs typeface="Cambria"/>
              </a:rPr>
              <a:t>'main</a:t>
            </a:r>
            <a:r>
              <a:rPr sz="1900" spc="385" dirty="0">
                <a:latin typeface="Cambria"/>
                <a:cs typeface="Cambria"/>
              </a:rPr>
              <a:t> </a:t>
            </a:r>
            <a:r>
              <a:rPr sz="1900" spc="150" dirty="0">
                <a:latin typeface="Cambria"/>
                <a:cs typeface="Cambria"/>
              </a:rPr>
              <a:t>clause'):</a:t>
            </a:r>
            <a:endParaRPr sz="1900" dirty="0">
              <a:latin typeface="Cambria"/>
              <a:cs typeface="Cambria"/>
            </a:endParaRPr>
          </a:p>
          <a:p>
            <a:pPr marL="170180" indent="-15748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70180" algn="l"/>
              </a:tabLst>
            </a:pPr>
            <a:r>
              <a:rPr sz="1900" b="1" spc="-60" dirty="0">
                <a:latin typeface="Verdana"/>
                <a:cs typeface="Verdana"/>
              </a:rPr>
              <a:t>If </a:t>
            </a:r>
            <a:r>
              <a:rPr sz="1900" b="1" spc="-35" dirty="0">
                <a:latin typeface="Verdana"/>
                <a:cs typeface="Verdana"/>
              </a:rPr>
              <a:t>+ </a:t>
            </a:r>
            <a:r>
              <a:rPr sz="1900" b="1" spc="5" dirty="0">
                <a:latin typeface="Verdana"/>
                <a:cs typeface="Verdana"/>
              </a:rPr>
              <a:t>present </a:t>
            </a:r>
            <a:r>
              <a:rPr sz="1900" b="1" spc="15" dirty="0">
                <a:latin typeface="Verdana"/>
                <a:cs typeface="Verdana"/>
              </a:rPr>
              <a:t>simple, </a:t>
            </a:r>
            <a:r>
              <a:rPr sz="1900" b="1" spc="-20" dirty="0">
                <a:latin typeface="Verdana"/>
                <a:cs typeface="Verdana"/>
              </a:rPr>
              <a:t>.... </a:t>
            </a:r>
            <a:r>
              <a:rPr sz="1900" b="1" spc="5" dirty="0">
                <a:latin typeface="Verdana"/>
                <a:cs typeface="Verdana"/>
              </a:rPr>
              <a:t>present</a:t>
            </a:r>
            <a:r>
              <a:rPr sz="1900" b="1" spc="185" dirty="0">
                <a:latin typeface="Verdana"/>
                <a:cs typeface="Verdana"/>
              </a:rPr>
              <a:t> </a:t>
            </a:r>
            <a:r>
              <a:rPr sz="1900" b="1" spc="15" dirty="0">
                <a:latin typeface="Verdana"/>
                <a:cs typeface="Verdana"/>
              </a:rPr>
              <a:t>simple.</a:t>
            </a:r>
            <a:endParaRPr sz="1900" dirty="0">
              <a:latin typeface="Verdana"/>
              <a:cs typeface="Verdana"/>
            </a:endParaRPr>
          </a:p>
          <a:p>
            <a:pPr marL="169545" marR="5080" indent="-157480">
              <a:lnSpc>
                <a:spcPts val="2090"/>
              </a:lnSpc>
              <a:spcBef>
                <a:spcPts val="730"/>
              </a:spcBef>
              <a:buFont typeface="Arial"/>
              <a:buChar char="•"/>
              <a:tabLst>
                <a:tab pos="170180" algn="l"/>
              </a:tabLst>
            </a:pPr>
            <a:r>
              <a:rPr sz="1900" spc="150" dirty="0">
                <a:latin typeface="Cambria"/>
                <a:cs typeface="Cambria"/>
              </a:rPr>
              <a:t>This </a:t>
            </a:r>
            <a:r>
              <a:rPr sz="1900" spc="155" dirty="0">
                <a:latin typeface="Cambria"/>
                <a:cs typeface="Cambria"/>
              </a:rPr>
              <a:t>conditional </a:t>
            </a:r>
            <a:r>
              <a:rPr sz="1900" spc="125" dirty="0">
                <a:latin typeface="Cambria"/>
                <a:cs typeface="Cambria"/>
              </a:rPr>
              <a:t>is </a:t>
            </a:r>
            <a:r>
              <a:rPr sz="1900" spc="190" dirty="0">
                <a:latin typeface="Cambria"/>
                <a:cs typeface="Cambria"/>
              </a:rPr>
              <a:t>used when </a:t>
            </a:r>
            <a:r>
              <a:rPr sz="1900" spc="180" dirty="0">
                <a:latin typeface="Cambria"/>
                <a:cs typeface="Cambria"/>
              </a:rPr>
              <a:t>the </a:t>
            </a:r>
            <a:r>
              <a:rPr sz="1900" spc="155" dirty="0">
                <a:latin typeface="Cambria"/>
                <a:cs typeface="Cambria"/>
              </a:rPr>
              <a:t>result </a:t>
            </a:r>
            <a:r>
              <a:rPr sz="1900" spc="110" dirty="0">
                <a:latin typeface="Cambria"/>
                <a:cs typeface="Cambria"/>
              </a:rPr>
              <a:t>will </a:t>
            </a:r>
            <a:r>
              <a:rPr sz="1900" spc="170" dirty="0">
                <a:latin typeface="Cambria"/>
                <a:cs typeface="Cambria"/>
              </a:rPr>
              <a:t>always </a:t>
            </a:r>
            <a:r>
              <a:rPr sz="1900" spc="195" dirty="0">
                <a:latin typeface="Cambria"/>
                <a:cs typeface="Cambria"/>
              </a:rPr>
              <a:t>happen. </a:t>
            </a:r>
            <a:r>
              <a:rPr sz="1900" spc="250" dirty="0">
                <a:latin typeface="Cambria"/>
                <a:cs typeface="Cambria"/>
              </a:rPr>
              <a:t>So, </a:t>
            </a:r>
            <a:r>
              <a:rPr sz="1900" spc="105" dirty="0">
                <a:latin typeface="Cambria"/>
                <a:cs typeface="Cambria"/>
              </a:rPr>
              <a:t>if </a:t>
            </a:r>
            <a:r>
              <a:rPr sz="1900" spc="175" dirty="0">
                <a:latin typeface="Cambria"/>
                <a:cs typeface="Cambria"/>
              </a:rPr>
              <a:t>water </a:t>
            </a:r>
            <a:r>
              <a:rPr sz="1900" spc="195" dirty="0">
                <a:latin typeface="Cambria"/>
                <a:cs typeface="Cambria"/>
              </a:rPr>
              <a:t>reaches  </a:t>
            </a:r>
            <a:r>
              <a:rPr sz="1900" spc="170" dirty="0">
                <a:latin typeface="Cambria"/>
                <a:cs typeface="Cambria"/>
              </a:rPr>
              <a:t>100 </a:t>
            </a:r>
            <a:r>
              <a:rPr sz="1900" spc="204" dirty="0">
                <a:latin typeface="Cambria"/>
                <a:cs typeface="Cambria"/>
              </a:rPr>
              <a:t>degrees, </a:t>
            </a:r>
            <a:r>
              <a:rPr sz="1900" spc="105" dirty="0">
                <a:latin typeface="Cambria"/>
                <a:cs typeface="Cambria"/>
              </a:rPr>
              <a:t>it </a:t>
            </a:r>
            <a:r>
              <a:rPr sz="1900" spc="170" dirty="0">
                <a:latin typeface="Cambria"/>
                <a:cs typeface="Cambria"/>
              </a:rPr>
              <a:t>always </a:t>
            </a:r>
            <a:r>
              <a:rPr sz="1900" spc="150" dirty="0">
                <a:latin typeface="Cambria"/>
                <a:cs typeface="Cambria"/>
              </a:rPr>
              <a:t>boils. </a:t>
            </a:r>
            <a:r>
              <a:rPr sz="1900" spc="130" dirty="0">
                <a:latin typeface="Cambria"/>
                <a:cs typeface="Cambria"/>
              </a:rPr>
              <a:t>It's </a:t>
            </a:r>
            <a:r>
              <a:rPr sz="1900" spc="220" dirty="0">
                <a:latin typeface="Cambria"/>
                <a:cs typeface="Cambria"/>
              </a:rPr>
              <a:t>a </a:t>
            </a:r>
            <a:r>
              <a:rPr sz="1900" spc="190" dirty="0">
                <a:latin typeface="Cambria"/>
                <a:cs typeface="Cambria"/>
              </a:rPr>
              <a:t>fact. </a:t>
            </a:r>
            <a:r>
              <a:rPr sz="1900" spc="155" dirty="0">
                <a:latin typeface="Cambria"/>
                <a:cs typeface="Cambria"/>
              </a:rPr>
              <a:t>I'm </a:t>
            </a:r>
            <a:r>
              <a:rPr sz="1900" spc="165" dirty="0">
                <a:latin typeface="Cambria"/>
                <a:cs typeface="Cambria"/>
              </a:rPr>
              <a:t>talking </a:t>
            </a:r>
            <a:r>
              <a:rPr sz="1900" spc="130" dirty="0">
                <a:latin typeface="Cambria"/>
                <a:cs typeface="Cambria"/>
              </a:rPr>
              <a:t>in </a:t>
            </a:r>
            <a:r>
              <a:rPr sz="1900" spc="195" dirty="0">
                <a:latin typeface="Cambria"/>
                <a:cs typeface="Cambria"/>
              </a:rPr>
              <a:t>general, </a:t>
            </a:r>
            <a:r>
              <a:rPr sz="1900" spc="155" dirty="0">
                <a:latin typeface="Cambria"/>
                <a:cs typeface="Cambria"/>
              </a:rPr>
              <a:t>not </a:t>
            </a:r>
            <a:r>
              <a:rPr sz="1900" spc="175" dirty="0">
                <a:latin typeface="Cambria"/>
                <a:cs typeface="Cambria"/>
              </a:rPr>
              <a:t>about </a:t>
            </a:r>
            <a:r>
              <a:rPr sz="1900" spc="180" dirty="0">
                <a:latin typeface="Cambria"/>
                <a:cs typeface="Cambria"/>
              </a:rPr>
              <a:t>one  </a:t>
            </a:r>
            <a:r>
              <a:rPr sz="1900" spc="160" dirty="0">
                <a:latin typeface="Cambria"/>
                <a:cs typeface="Cambria"/>
              </a:rPr>
              <a:t>particular </a:t>
            </a:r>
            <a:r>
              <a:rPr sz="1900" spc="155" dirty="0">
                <a:latin typeface="Cambria"/>
                <a:cs typeface="Cambria"/>
              </a:rPr>
              <a:t>situation. </a:t>
            </a:r>
            <a:r>
              <a:rPr sz="1900" spc="185" dirty="0">
                <a:latin typeface="Cambria"/>
                <a:cs typeface="Cambria"/>
              </a:rPr>
              <a:t>The </a:t>
            </a:r>
            <a:r>
              <a:rPr sz="1900" spc="155" dirty="0">
                <a:latin typeface="Cambria"/>
                <a:cs typeface="Cambria"/>
              </a:rPr>
              <a:t>result </a:t>
            </a:r>
            <a:r>
              <a:rPr sz="1900" spc="140" dirty="0">
                <a:latin typeface="Cambria"/>
                <a:cs typeface="Cambria"/>
              </a:rPr>
              <a:t>of </a:t>
            </a:r>
            <a:r>
              <a:rPr sz="1900" spc="180" dirty="0">
                <a:latin typeface="Cambria"/>
                <a:cs typeface="Cambria"/>
              </a:rPr>
              <a:t>the </a:t>
            </a:r>
            <a:r>
              <a:rPr sz="1900" spc="95" dirty="0">
                <a:latin typeface="Cambria"/>
                <a:cs typeface="Cambria"/>
              </a:rPr>
              <a:t>'if </a:t>
            </a:r>
            <a:r>
              <a:rPr sz="1900" spc="170" dirty="0">
                <a:latin typeface="Cambria"/>
                <a:cs typeface="Cambria"/>
              </a:rPr>
              <a:t>clause' </a:t>
            </a:r>
            <a:r>
              <a:rPr sz="1900" spc="125" dirty="0">
                <a:latin typeface="Cambria"/>
                <a:cs typeface="Cambria"/>
              </a:rPr>
              <a:t>is </a:t>
            </a:r>
            <a:r>
              <a:rPr sz="1900" spc="165" dirty="0">
                <a:latin typeface="Cambria"/>
                <a:cs typeface="Cambria"/>
              </a:rPr>
              <a:t>always </a:t>
            </a:r>
            <a:r>
              <a:rPr sz="1900" spc="180" dirty="0">
                <a:latin typeface="Cambria"/>
                <a:cs typeface="Cambria"/>
              </a:rPr>
              <a:t>the main</a:t>
            </a:r>
            <a:r>
              <a:rPr sz="1900" spc="640" dirty="0">
                <a:latin typeface="Cambria"/>
                <a:cs typeface="Cambria"/>
              </a:rPr>
              <a:t> </a:t>
            </a:r>
            <a:r>
              <a:rPr sz="1900" spc="190" dirty="0">
                <a:latin typeface="Cambria"/>
                <a:cs typeface="Cambria"/>
              </a:rPr>
              <a:t>clause.</a:t>
            </a:r>
            <a:endParaRPr sz="1900" dirty="0">
              <a:latin typeface="Cambria"/>
              <a:cs typeface="Cambria"/>
            </a:endParaRPr>
          </a:p>
          <a:p>
            <a:pPr marL="169545" marR="361950" indent="-157480">
              <a:lnSpc>
                <a:spcPts val="2090"/>
              </a:lnSpc>
              <a:spcBef>
                <a:spcPts val="680"/>
              </a:spcBef>
              <a:buFont typeface="Arial"/>
              <a:buChar char="•"/>
              <a:tabLst>
                <a:tab pos="170180" algn="l"/>
              </a:tabLst>
            </a:pPr>
            <a:r>
              <a:rPr sz="1900" spc="185" dirty="0">
                <a:latin typeface="Cambria"/>
                <a:cs typeface="Cambria"/>
              </a:rPr>
              <a:t>The </a:t>
            </a:r>
            <a:r>
              <a:rPr sz="1900" spc="90" dirty="0">
                <a:latin typeface="Cambria"/>
                <a:cs typeface="Cambria"/>
              </a:rPr>
              <a:t>'if' </a:t>
            </a:r>
            <a:r>
              <a:rPr sz="1900" spc="130" dirty="0">
                <a:latin typeface="Cambria"/>
                <a:cs typeface="Cambria"/>
              </a:rPr>
              <a:t>in </a:t>
            </a:r>
            <a:r>
              <a:rPr sz="1900" spc="145" dirty="0">
                <a:latin typeface="Cambria"/>
                <a:cs typeface="Cambria"/>
              </a:rPr>
              <a:t>this </a:t>
            </a:r>
            <a:r>
              <a:rPr sz="1900" spc="155" dirty="0">
                <a:latin typeface="Cambria"/>
                <a:cs typeface="Cambria"/>
              </a:rPr>
              <a:t>conditional </a:t>
            </a:r>
            <a:r>
              <a:rPr sz="1900" spc="215" dirty="0">
                <a:latin typeface="Cambria"/>
                <a:cs typeface="Cambria"/>
              </a:rPr>
              <a:t>can </a:t>
            </a:r>
            <a:r>
              <a:rPr sz="1900" spc="155" dirty="0">
                <a:latin typeface="Cambria"/>
                <a:cs typeface="Cambria"/>
              </a:rPr>
              <a:t>usually </a:t>
            </a:r>
            <a:r>
              <a:rPr sz="1900" spc="200" dirty="0">
                <a:latin typeface="Cambria"/>
                <a:cs typeface="Cambria"/>
              </a:rPr>
              <a:t>be </a:t>
            </a:r>
            <a:r>
              <a:rPr sz="1900" spc="180" dirty="0">
                <a:latin typeface="Cambria"/>
                <a:cs typeface="Cambria"/>
              </a:rPr>
              <a:t>replaced </a:t>
            </a:r>
            <a:r>
              <a:rPr sz="1900" spc="160" dirty="0">
                <a:latin typeface="Cambria"/>
                <a:cs typeface="Cambria"/>
              </a:rPr>
              <a:t>by </a:t>
            </a:r>
            <a:r>
              <a:rPr sz="1900" spc="150" dirty="0">
                <a:latin typeface="Cambria"/>
                <a:cs typeface="Cambria"/>
              </a:rPr>
              <a:t>'when' without </a:t>
            </a:r>
            <a:r>
              <a:rPr sz="1900" spc="210" dirty="0">
                <a:latin typeface="Cambria"/>
                <a:cs typeface="Cambria"/>
              </a:rPr>
              <a:t>changing  </a:t>
            </a:r>
            <a:r>
              <a:rPr sz="1900" spc="180" dirty="0">
                <a:latin typeface="Cambria"/>
                <a:cs typeface="Cambria"/>
              </a:rPr>
              <a:t>the </a:t>
            </a:r>
            <a:r>
              <a:rPr sz="1900" spc="204" dirty="0">
                <a:latin typeface="Cambria"/>
                <a:cs typeface="Cambria"/>
              </a:rPr>
              <a:t>meaning.</a:t>
            </a:r>
            <a:endParaRPr sz="1900" dirty="0">
              <a:latin typeface="Cambria"/>
              <a:cs typeface="Cambria"/>
            </a:endParaRPr>
          </a:p>
          <a:p>
            <a:pPr marL="169545" marR="119380" indent="-157480">
              <a:lnSpc>
                <a:spcPts val="2090"/>
              </a:lnSpc>
              <a:spcBef>
                <a:spcPts val="690"/>
              </a:spcBef>
              <a:buFont typeface="Arial"/>
              <a:buChar char="•"/>
              <a:tabLst>
                <a:tab pos="170180" algn="l"/>
              </a:tabLst>
            </a:pPr>
            <a:r>
              <a:rPr sz="1900" spc="165" dirty="0">
                <a:latin typeface="Cambria"/>
                <a:cs typeface="Cambria"/>
              </a:rPr>
              <a:t>For </a:t>
            </a:r>
            <a:r>
              <a:rPr sz="1900" spc="180" dirty="0">
                <a:latin typeface="Cambria"/>
                <a:cs typeface="Cambria"/>
              </a:rPr>
              <a:t>example: </a:t>
            </a:r>
            <a:r>
              <a:rPr sz="1900" spc="140" dirty="0">
                <a:latin typeface="Cambria"/>
                <a:cs typeface="Cambria"/>
              </a:rPr>
              <a:t>If </a:t>
            </a:r>
            <a:r>
              <a:rPr sz="1900" spc="175" dirty="0">
                <a:latin typeface="Cambria"/>
                <a:cs typeface="Cambria"/>
              </a:rPr>
              <a:t>water </a:t>
            </a:r>
            <a:r>
              <a:rPr sz="1900" b="1" dirty="0">
                <a:solidFill>
                  <a:srgbClr val="FF6600"/>
                </a:solidFill>
                <a:latin typeface="Verdana"/>
                <a:cs typeface="Verdana"/>
              </a:rPr>
              <a:t>reaches </a:t>
            </a:r>
            <a:r>
              <a:rPr sz="1900" spc="170" dirty="0">
                <a:latin typeface="Cambria"/>
                <a:cs typeface="Cambria"/>
              </a:rPr>
              <a:t>100 </a:t>
            </a:r>
            <a:r>
              <a:rPr sz="1900" spc="200" dirty="0">
                <a:latin typeface="Cambria"/>
                <a:cs typeface="Cambria"/>
              </a:rPr>
              <a:t>degrees, </a:t>
            </a:r>
            <a:r>
              <a:rPr sz="1900" spc="105" dirty="0">
                <a:latin typeface="Cambria"/>
                <a:cs typeface="Cambria"/>
              </a:rPr>
              <a:t>it </a:t>
            </a:r>
            <a:r>
              <a:rPr sz="1900" b="1" spc="55" dirty="0">
                <a:solidFill>
                  <a:srgbClr val="FF6600"/>
                </a:solidFill>
                <a:latin typeface="Verdana"/>
                <a:cs typeface="Verdana"/>
              </a:rPr>
              <a:t>boils</a:t>
            </a:r>
            <a:r>
              <a:rPr sz="1900" spc="55" dirty="0">
                <a:latin typeface="Cambria"/>
                <a:cs typeface="Cambria"/>
              </a:rPr>
              <a:t>. </a:t>
            </a:r>
            <a:r>
              <a:rPr sz="1900" spc="100" dirty="0">
                <a:latin typeface="Cambria"/>
                <a:cs typeface="Cambria"/>
              </a:rPr>
              <a:t>(It </a:t>
            </a:r>
            <a:r>
              <a:rPr sz="1900" spc="125" dirty="0">
                <a:latin typeface="Cambria"/>
                <a:cs typeface="Cambria"/>
              </a:rPr>
              <a:t>is </a:t>
            </a:r>
            <a:r>
              <a:rPr sz="1900" spc="165" dirty="0">
                <a:latin typeface="Cambria"/>
                <a:cs typeface="Cambria"/>
              </a:rPr>
              <a:t>always </a:t>
            </a:r>
            <a:r>
              <a:rPr sz="1900" spc="175" dirty="0">
                <a:latin typeface="Cambria"/>
                <a:cs typeface="Cambria"/>
              </a:rPr>
              <a:t>true, there  </a:t>
            </a:r>
            <a:r>
              <a:rPr sz="1900" spc="170" dirty="0">
                <a:latin typeface="Cambria"/>
                <a:cs typeface="Cambria"/>
              </a:rPr>
              <a:t>can't </a:t>
            </a:r>
            <a:r>
              <a:rPr sz="1900" spc="204" dirty="0">
                <a:latin typeface="Cambria"/>
                <a:cs typeface="Cambria"/>
              </a:rPr>
              <a:t>be </a:t>
            </a:r>
            <a:r>
              <a:rPr sz="1900" spc="220" dirty="0">
                <a:latin typeface="Cambria"/>
                <a:cs typeface="Cambria"/>
              </a:rPr>
              <a:t>a </a:t>
            </a:r>
            <a:r>
              <a:rPr sz="1900" spc="145" dirty="0">
                <a:latin typeface="Cambria"/>
                <a:cs typeface="Cambria"/>
              </a:rPr>
              <a:t>different </a:t>
            </a:r>
            <a:r>
              <a:rPr sz="1900" spc="155" dirty="0">
                <a:latin typeface="Cambria"/>
                <a:cs typeface="Cambria"/>
              </a:rPr>
              <a:t>result </a:t>
            </a:r>
            <a:r>
              <a:rPr sz="1900" spc="170" dirty="0">
                <a:latin typeface="Cambria"/>
                <a:cs typeface="Cambria"/>
              </a:rPr>
              <a:t>sometimes). </a:t>
            </a:r>
            <a:r>
              <a:rPr sz="1900" spc="145" dirty="0">
                <a:latin typeface="Cambria"/>
                <a:cs typeface="Cambria"/>
              </a:rPr>
              <a:t>If I </a:t>
            </a:r>
            <a:r>
              <a:rPr sz="1900" b="1" spc="-15" dirty="0">
                <a:solidFill>
                  <a:srgbClr val="FF6600"/>
                </a:solidFill>
                <a:latin typeface="Verdana"/>
                <a:cs typeface="Verdana"/>
              </a:rPr>
              <a:t>eat </a:t>
            </a:r>
            <a:r>
              <a:rPr sz="1900" spc="185" dirty="0">
                <a:latin typeface="Cambria"/>
                <a:cs typeface="Cambria"/>
              </a:rPr>
              <a:t>peanuts, </a:t>
            </a:r>
            <a:r>
              <a:rPr sz="1900" spc="145" dirty="0">
                <a:latin typeface="Cambria"/>
                <a:cs typeface="Cambria"/>
              </a:rPr>
              <a:t>I </a:t>
            </a:r>
            <a:r>
              <a:rPr sz="1900" b="1" dirty="0">
                <a:solidFill>
                  <a:srgbClr val="FF6600"/>
                </a:solidFill>
                <a:latin typeface="Verdana"/>
                <a:cs typeface="Verdana"/>
              </a:rPr>
              <a:t>am </a:t>
            </a:r>
            <a:r>
              <a:rPr sz="1900" spc="175" dirty="0">
                <a:latin typeface="Cambria"/>
                <a:cs typeface="Cambria"/>
              </a:rPr>
              <a:t>sick. </a:t>
            </a:r>
            <a:r>
              <a:rPr sz="1900" spc="125" dirty="0">
                <a:latin typeface="Cambria"/>
                <a:cs typeface="Cambria"/>
              </a:rPr>
              <a:t>(This is </a:t>
            </a:r>
            <a:r>
              <a:rPr sz="1900" spc="165" dirty="0">
                <a:latin typeface="Cambria"/>
                <a:cs typeface="Cambria"/>
              </a:rPr>
              <a:t>true  </a:t>
            </a:r>
            <a:r>
              <a:rPr sz="1900" spc="140" dirty="0">
                <a:latin typeface="Cambria"/>
                <a:cs typeface="Cambria"/>
              </a:rPr>
              <a:t>only for </a:t>
            </a:r>
            <a:r>
              <a:rPr sz="1900" spc="225" dirty="0">
                <a:latin typeface="Cambria"/>
                <a:cs typeface="Cambria"/>
              </a:rPr>
              <a:t>me, </a:t>
            </a:r>
            <a:r>
              <a:rPr sz="1900" spc="204" dirty="0">
                <a:latin typeface="Cambria"/>
                <a:cs typeface="Cambria"/>
              </a:rPr>
              <a:t>maybe, </a:t>
            </a:r>
            <a:r>
              <a:rPr sz="1900" spc="155" dirty="0">
                <a:latin typeface="Cambria"/>
                <a:cs typeface="Cambria"/>
              </a:rPr>
              <a:t>not </a:t>
            </a:r>
            <a:r>
              <a:rPr sz="1900" spc="140" dirty="0">
                <a:latin typeface="Cambria"/>
                <a:cs typeface="Cambria"/>
              </a:rPr>
              <a:t>for </a:t>
            </a:r>
            <a:r>
              <a:rPr sz="1900" spc="175" dirty="0">
                <a:latin typeface="Cambria"/>
                <a:cs typeface="Cambria"/>
              </a:rPr>
              <a:t>everyone, </a:t>
            </a:r>
            <a:r>
              <a:rPr sz="1900" spc="170" dirty="0">
                <a:latin typeface="Cambria"/>
                <a:cs typeface="Cambria"/>
              </a:rPr>
              <a:t>but </a:t>
            </a:r>
            <a:r>
              <a:rPr sz="1900" spc="114" dirty="0">
                <a:latin typeface="Cambria"/>
                <a:cs typeface="Cambria"/>
              </a:rPr>
              <a:t>it's still </a:t>
            </a:r>
            <a:r>
              <a:rPr sz="1900" spc="165" dirty="0">
                <a:latin typeface="Cambria"/>
                <a:cs typeface="Cambria"/>
              </a:rPr>
              <a:t>true </a:t>
            </a:r>
            <a:r>
              <a:rPr sz="1900" spc="170" dirty="0">
                <a:latin typeface="Cambria"/>
                <a:cs typeface="Cambria"/>
              </a:rPr>
              <a:t>that </a:t>
            </a:r>
            <a:r>
              <a:rPr sz="1900" spc="155" dirty="0">
                <a:latin typeface="Cambria"/>
                <a:cs typeface="Cambria"/>
              </a:rPr>
              <a:t>I'm </a:t>
            </a:r>
            <a:r>
              <a:rPr sz="1900" spc="160" dirty="0">
                <a:latin typeface="Cambria"/>
                <a:cs typeface="Cambria"/>
              </a:rPr>
              <a:t>sick every </a:t>
            </a:r>
            <a:r>
              <a:rPr sz="1900" spc="170" dirty="0">
                <a:latin typeface="Cambria"/>
                <a:cs typeface="Cambria"/>
              </a:rPr>
              <a:t>time </a:t>
            </a:r>
            <a:r>
              <a:rPr sz="1900" spc="145" dirty="0">
                <a:latin typeface="Cambria"/>
                <a:cs typeface="Cambria"/>
              </a:rPr>
              <a:t>I  </a:t>
            </a:r>
            <a:r>
              <a:rPr sz="1900" spc="185" dirty="0">
                <a:latin typeface="Cambria"/>
                <a:cs typeface="Cambria"/>
              </a:rPr>
              <a:t>eat</a:t>
            </a:r>
            <a:r>
              <a:rPr sz="1900" spc="195" dirty="0">
                <a:latin typeface="Cambria"/>
                <a:cs typeface="Cambria"/>
              </a:rPr>
              <a:t> </a:t>
            </a:r>
            <a:r>
              <a:rPr sz="1900" spc="160" dirty="0">
                <a:latin typeface="Cambria"/>
                <a:cs typeface="Cambria"/>
              </a:rPr>
              <a:t>peanuts)</a:t>
            </a:r>
            <a:endParaRPr sz="1900" dirty="0">
              <a:latin typeface="Cambria"/>
              <a:cs typeface="Cambria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E74A3E-D58C-40EF-93BB-0AB489B1DF0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A6838F-18A1-4AE8-8FE3-4DA17ACBB9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4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4490"/>
            <a:ext cx="10515600" cy="1325880"/>
          </a:xfrm>
          <a:prstGeom prst="rect">
            <a:avLst/>
          </a:prstGeom>
          <a:solidFill>
            <a:srgbClr val="4371C3"/>
          </a:solidFill>
          <a:ln w="12579">
            <a:solidFill>
              <a:srgbClr val="31538F"/>
            </a:solidFill>
          </a:ln>
        </p:spPr>
        <p:txBody>
          <a:bodyPr vert="horz" wrap="square" lIns="0" tIns="3276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80"/>
              </a:spcBef>
            </a:pPr>
            <a:r>
              <a:rPr spc="340" dirty="0"/>
              <a:t>Zero </a:t>
            </a:r>
            <a:r>
              <a:rPr spc="305" dirty="0"/>
              <a:t>Conditional </a:t>
            </a:r>
            <a:r>
              <a:rPr spc="295" dirty="0"/>
              <a:t>other</a:t>
            </a:r>
            <a:r>
              <a:rPr spc="-585" dirty="0"/>
              <a:t> </a:t>
            </a:r>
            <a:r>
              <a:rPr spc="340" dirty="0"/>
              <a:t>uses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1913889"/>
            <a:ext cx="4333240" cy="151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0" y="1690370"/>
            <a:ext cx="5120640" cy="3853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ABA539-3ACA-4701-825E-6EB9199D162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AD26FD-A64E-4745-B9FD-CABB279521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EF84D8B4-34F0-4505-A34D-D18CCBF0D197}"/>
              </a:ext>
            </a:extLst>
          </p:cNvPr>
          <p:cNvGraphicFramePr/>
          <p:nvPr/>
        </p:nvGraphicFramePr>
        <p:xfrm>
          <a:off x="838200" y="364490"/>
          <a:ext cx="10515600" cy="132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/>
          <p:nvPr/>
        </p:nvSpPr>
        <p:spPr>
          <a:xfrm>
            <a:off x="3465639" y="1675756"/>
            <a:ext cx="4749800" cy="4588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D5DC5D-06B4-4906-93B6-D39A64F216F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09600" y="6377940"/>
            <a:ext cx="5867400" cy="342900"/>
          </a:xfrm>
        </p:spPr>
        <p:txBody>
          <a:bodyPr/>
          <a:lstStyle/>
          <a:p>
            <a:r>
              <a:rPr lang="it-IT" dirty="0"/>
              <a:t>CMaurizio_2021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30A92E-79B0-441C-B21C-F210910B39B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146043B7-9A89-4BBE-BAE2-83B7B37335B0}"/>
              </a:ext>
            </a:extLst>
          </p:cNvPr>
          <p:cNvGraphicFramePr/>
          <p:nvPr/>
        </p:nvGraphicFramePr>
        <p:xfrm>
          <a:off x="838200" y="364490"/>
          <a:ext cx="10515600" cy="1007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16939" y="1859280"/>
            <a:ext cx="10133965" cy="425640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b="1" spc="190" dirty="0">
                <a:latin typeface="Cambria"/>
                <a:cs typeface="Cambria"/>
              </a:rPr>
              <a:t>The </a:t>
            </a:r>
            <a:r>
              <a:rPr sz="2050" b="1" spc="130" dirty="0">
                <a:latin typeface="Cambria"/>
                <a:cs typeface="Cambria"/>
              </a:rPr>
              <a:t>first </a:t>
            </a:r>
            <a:r>
              <a:rPr sz="2050" b="1" spc="160" dirty="0">
                <a:latin typeface="Cambria"/>
                <a:cs typeface="Cambria"/>
              </a:rPr>
              <a:t>conditional </a:t>
            </a:r>
            <a:r>
              <a:rPr sz="2050" b="1" spc="200" dirty="0">
                <a:latin typeface="Cambria"/>
                <a:cs typeface="Cambria"/>
              </a:rPr>
              <a:t>has </a:t>
            </a:r>
            <a:r>
              <a:rPr sz="2050" b="1" spc="185" dirty="0">
                <a:latin typeface="Cambria"/>
                <a:cs typeface="Cambria"/>
              </a:rPr>
              <a:t>the </a:t>
            </a:r>
            <a:r>
              <a:rPr sz="2050" b="1" dirty="0">
                <a:latin typeface="Verdana"/>
                <a:cs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 </a:t>
            </a:r>
            <a:r>
              <a:rPr sz="2050" b="1" spc="15" dirty="0">
                <a:latin typeface="Verdana"/>
                <a:cs typeface="Verdan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simple </a:t>
            </a:r>
            <a:r>
              <a:rPr sz="2050" b="1" spc="175" dirty="0">
                <a:latin typeface="Cambria"/>
                <a:cs typeface="Cambria"/>
              </a:rPr>
              <a:t>after </a:t>
            </a:r>
            <a:r>
              <a:rPr sz="2050" b="1" spc="125" dirty="0">
                <a:latin typeface="Cambria"/>
                <a:cs typeface="Cambria"/>
              </a:rPr>
              <a:t>'if', </a:t>
            </a:r>
            <a:r>
              <a:rPr sz="2050" b="1" spc="185" dirty="0">
                <a:latin typeface="Cambria"/>
                <a:cs typeface="Cambria"/>
              </a:rPr>
              <a:t>then</a:t>
            </a:r>
            <a:r>
              <a:rPr sz="2050" b="1" spc="480" dirty="0">
                <a:latin typeface="Cambria"/>
                <a:cs typeface="Cambria"/>
              </a:rPr>
              <a:t> </a:t>
            </a:r>
            <a:r>
              <a:rPr sz="2050" b="1" spc="185" dirty="0">
                <a:latin typeface="Cambria"/>
                <a:cs typeface="Cambria"/>
              </a:rPr>
              <a:t>the</a:t>
            </a:r>
            <a:endParaRPr sz="2050" b="1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050" b="1" spc="25" dirty="0">
                <a:latin typeface="Verdana"/>
                <a:cs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 </a:t>
            </a:r>
            <a:r>
              <a:rPr sz="2050" b="1" spc="15" dirty="0">
                <a:latin typeface="Verdana"/>
                <a:cs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simple </a:t>
            </a:r>
            <a:r>
              <a:rPr sz="2050" b="1" spc="135" dirty="0">
                <a:latin typeface="Cambria"/>
                <a:cs typeface="Cambria"/>
              </a:rPr>
              <a:t>in </a:t>
            </a:r>
            <a:r>
              <a:rPr sz="2050" b="1" spc="190" dirty="0">
                <a:latin typeface="Cambria"/>
                <a:cs typeface="Cambria"/>
              </a:rPr>
              <a:t>the </a:t>
            </a:r>
            <a:r>
              <a:rPr sz="2050" b="1" spc="170" dirty="0">
                <a:latin typeface="Cambria"/>
                <a:cs typeface="Cambria"/>
              </a:rPr>
              <a:t>other</a:t>
            </a:r>
            <a:r>
              <a:rPr sz="2050" b="1" spc="240" dirty="0">
                <a:latin typeface="Cambria"/>
                <a:cs typeface="Cambria"/>
              </a:rPr>
              <a:t> </a:t>
            </a:r>
            <a:r>
              <a:rPr sz="2050" b="1" spc="190" dirty="0">
                <a:latin typeface="Cambria"/>
                <a:cs typeface="Cambria"/>
              </a:rPr>
              <a:t>clause:</a:t>
            </a:r>
            <a:endParaRPr sz="2050" b="1" dirty="0">
              <a:latin typeface="Cambria"/>
              <a:cs typeface="Cambria"/>
            </a:endParaRPr>
          </a:p>
          <a:p>
            <a:pPr marL="181610" indent="-16891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81610" algn="l"/>
              </a:tabLst>
            </a:pPr>
            <a:r>
              <a:rPr sz="2050" spc="114" dirty="0">
                <a:latin typeface="Cambria"/>
                <a:cs typeface="Cambria"/>
              </a:rPr>
              <a:t>if </a:t>
            </a:r>
            <a:r>
              <a:rPr sz="2050" spc="595" dirty="0">
                <a:latin typeface="Cambria"/>
                <a:cs typeface="Cambria"/>
              </a:rPr>
              <a:t>+ </a:t>
            </a:r>
            <a:r>
              <a:rPr sz="2050" spc="180" dirty="0">
                <a:latin typeface="Cambria"/>
                <a:cs typeface="Cambria"/>
              </a:rPr>
              <a:t>present simple, </a:t>
            </a:r>
            <a:r>
              <a:rPr sz="2050" spc="229" dirty="0">
                <a:latin typeface="Cambria"/>
                <a:cs typeface="Cambria"/>
              </a:rPr>
              <a:t>... </a:t>
            </a:r>
            <a:r>
              <a:rPr sz="2050" spc="114" dirty="0">
                <a:latin typeface="Cambria"/>
                <a:cs typeface="Cambria"/>
              </a:rPr>
              <a:t>will </a:t>
            </a:r>
            <a:r>
              <a:rPr sz="2050" spc="595" dirty="0">
                <a:latin typeface="Cambria"/>
                <a:cs typeface="Cambria"/>
              </a:rPr>
              <a:t>+</a:t>
            </a:r>
            <a:r>
              <a:rPr sz="2050" spc="15" dirty="0">
                <a:latin typeface="Cambria"/>
                <a:cs typeface="Cambria"/>
              </a:rPr>
              <a:t> </a:t>
            </a:r>
            <a:r>
              <a:rPr sz="2050" spc="130" dirty="0">
                <a:latin typeface="Cambria"/>
                <a:cs typeface="Cambria"/>
              </a:rPr>
              <a:t>infinitive</a:t>
            </a:r>
            <a:endParaRPr sz="2050" dirty="0">
              <a:latin typeface="Cambria"/>
              <a:cs typeface="Cambria"/>
            </a:endParaRPr>
          </a:p>
          <a:p>
            <a:pPr marL="180975" marR="5080" indent="-168910">
              <a:lnSpc>
                <a:spcPts val="2240"/>
              </a:lnSpc>
              <a:spcBef>
                <a:spcPts val="775"/>
              </a:spcBef>
              <a:buFont typeface="Arial"/>
              <a:buChar char="•"/>
              <a:tabLst>
                <a:tab pos="181610" algn="l"/>
              </a:tabLst>
            </a:pPr>
            <a:r>
              <a:rPr sz="2050" spc="135" dirty="0">
                <a:latin typeface="Cambria"/>
                <a:cs typeface="Cambria"/>
              </a:rPr>
              <a:t>It's </a:t>
            </a:r>
            <a:r>
              <a:rPr sz="2050" spc="195" dirty="0">
                <a:latin typeface="Cambria"/>
                <a:cs typeface="Cambria"/>
              </a:rPr>
              <a:t>used </a:t>
            </a:r>
            <a:r>
              <a:rPr sz="2050" spc="155" dirty="0">
                <a:latin typeface="Cambria"/>
                <a:cs typeface="Cambria"/>
              </a:rPr>
              <a:t>to </a:t>
            </a:r>
            <a:r>
              <a:rPr sz="2050" spc="160" dirty="0">
                <a:latin typeface="Cambria"/>
                <a:cs typeface="Cambria"/>
              </a:rPr>
              <a:t>talk </a:t>
            </a:r>
            <a:r>
              <a:rPr sz="2050" spc="185" dirty="0">
                <a:latin typeface="Cambria"/>
                <a:cs typeface="Cambria"/>
              </a:rPr>
              <a:t>about </a:t>
            </a:r>
            <a:r>
              <a:rPr sz="2050" spc="180" dirty="0">
                <a:latin typeface="Cambria"/>
                <a:cs typeface="Cambria"/>
              </a:rPr>
              <a:t>things </a:t>
            </a:r>
            <a:r>
              <a:rPr sz="2050" spc="185" dirty="0">
                <a:latin typeface="Cambria"/>
                <a:cs typeface="Cambria"/>
              </a:rPr>
              <a:t>which </a:t>
            </a:r>
            <a:r>
              <a:rPr sz="2050" spc="195" dirty="0">
                <a:latin typeface="Cambria"/>
                <a:cs typeface="Cambria"/>
              </a:rPr>
              <a:t>might </a:t>
            </a:r>
            <a:r>
              <a:rPr sz="2050" spc="200" dirty="0">
                <a:latin typeface="Cambria"/>
                <a:cs typeface="Cambria"/>
              </a:rPr>
              <a:t>happen </a:t>
            </a:r>
            <a:r>
              <a:rPr sz="2050" spc="140" dirty="0">
                <a:latin typeface="Cambria"/>
                <a:cs typeface="Cambria"/>
              </a:rPr>
              <a:t>in </a:t>
            </a:r>
            <a:r>
              <a:rPr sz="2050" spc="185" dirty="0">
                <a:latin typeface="Cambria"/>
                <a:cs typeface="Cambria"/>
              </a:rPr>
              <a:t>the </a:t>
            </a:r>
            <a:r>
              <a:rPr sz="2050" spc="180" dirty="0">
                <a:latin typeface="Cambria"/>
                <a:cs typeface="Cambria"/>
              </a:rPr>
              <a:t>future. </a:t>
            </a:r>
            <a:r>
              <a:rPr sz="2050" spc="254" dirty="0">
                <a:latin typeface="Cambria"/>
                <a:cs typeface="Cambria"/>
              </a:rPr>
              <a:t>Of </a:t>
            </a:r>
            <a:r>
              <a:rPr sz="2050" spc="200" dirty="0">
                <a:latin typeface="Cambria"/>
                <a:cs typeface="Cambria"/>
              </a:rPr>
              <a:t>course,  </a:t>
            </a:r>
            <a:r>
              <a:rPr sz="2050" spc="204" dirty="0">
                <a:latin typeface="Cambria"/>
                <a:cs typeface="Cambria"/>
              </a:rPr>
              <a:t>we </a:t>
            </a:r>
            <a:r>
              <a:rPr sz="2050" spc="175" dirty="0">
                <a:latin typeface="Cambria"/>
                <a:cs typeface="Cambria"/>
              </a:rPr>
              <a:t>can't know </a:t>
            </a:r>
            <a:r>
              <a:rPr sz="2050" spc="185" dirty="0">
                <a:latin typeface="Cambria"/>
                <a:cs typeface="Cambria"/>
              </a:rPr>
              <a:t>what </a:t>
            </a:r>
            <a:r>
              <a:rPr sz="2050" spc="114" dirty="0">
                <a:latin typeface="Cambria"/>
                <a:cs typeface="Cambria"/>
              </a:rPr>
              <a:t>will </a:t>
            </a:r>
            <a:r>
              <a:rPr sz="2050" spc="200" dirty="0">
                <a:latin typeface="Cambria"/>
                <a:cs typeface="Cambria"/>
              </a:rPr>
              <a:t>happen </a:t>
            </a:r>
            <a:r>
              <a:rPr sz="2050" spc="135" dirty="0">
                <a:latin typeface="Cambria"/>
                <a:cs typeface="Cambria"/>
              </a:rPr>
              <a:t>in </a:t>
            </a:r>
            <a:r>
              <a:rPr sz="2050" spc="190" dirty="0">
                <a:latin typeface="Cambria"/>
                <a:cs typeface="Cambria"/>
              </a:rPr>
              <a:t>the </a:t>
            </a:r>
            <a:r>
              <a:rPr sz="2050" spc="180" dirty="0">
                <a:latin typeface="Cambria"/>
                <a:cs typeface="Cambria"/>
              </a:rPr>
              <a:t>future, </a:t>
            </a:r>
            <a:r>
              <a:rPr sz="2050" spc="175" dirty="0">
                <a:latin typeface="Cambria"/>
                <a:cs typeface="Cambria"/>
              </a:rPr>
              <a:t>but </a:t>
            </a:r>
            <a:r>
              <a:rPr sz="2050" spc="150" dirty="0">
                <a:latin typeface="Cambria"/>
                <a:cs typeface="Cambria"/>
              </a:rPr>
              <a:t>this </a:t>
            </a:r>
            <a:r>
              <a:rPr sz="2050" spc="185" dirty="0">
                <a:latin typeface="Cambria"/>
                <a:cs typeface="Cambria"/>
              </a:rPr>
              <a:t>describes </a:t>
            </a:r>
            <a:r>
              <a:rPr sz="2050" spc="165" dirty="0">
                <a:latin typeface="Cambria"/>
                <a:cs typeface="Cambria"/>
              </a:rPr>
              <a:t>possible  </a:t>
            </a:r>
            <a:r>
              <a:rPr sz="2050" spc="190" dirty="0">
                <a:latin typeface="Cambria"/>
                <a:cs typeface="Cambria"/>
              </a:rPr>
              <a:t>things, </a:t>
            </a:r>
            <a:r>
              <a:rPr sz="2050" spc="185" dirty="0">
                <a:latin typeface="Cambria"/>
                <a:cs typeface="Cambria"/>
              </a:rPr>
              <a:t>which </a:t>
            </a:r>
            <a:r>
              <a:rPr sz="2050" spc="175" dirty="0">
                <a:latin typeface="Cambria"/>
                <a:cs typeface="Cambria"/>
              </a:rPr>
              <a:t>could </a:t>
            </a:r>
            <a:r>
              <a:rPr sz="2050" spc="160" dirty="0">
                <a:latin typeface="Cambria"/>
                <a:cs typeface="Cambria"/>
              </a:rPr>
              <a:t>easily </a:t>
            </a:r>
            <a:r>
              <a:rPr sz="2050" spc="220" dirty="0">
                <a:latin typeface="Cambria"/>
                <a:cs typeface="Cambria"/>
              </a:rPr>
              <a:t>come</a:t>
            </a:r>
            <a:r>
              <a:rPr sz="2050" spc="315" dirty="0">
                <a:latin typeface="Cambria"/>
                <a:cs typeface="Cambria"/>
              </a:rPr>
              <a:t> </a:t>
            </a:r>
            <a:r>
              <a:rPr sz="2050" spc="185" dirty="0">
                <a:latin typeface="Cambria"/>
                <a:cs typeface="Cambria"/>
              </a:rPr>
              <a:t>true.</a:t>
            </a:r>
            <a:endParaRPr sz="205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Wingdings" panose="05000000000000000000" pitchFamily="2" charset="2"/>
              <a:buChar char="ü"/>
              <a:tabLst>
                <a:tab pos="181610" algn="l"/>
              </a:tabLst>
            </a:pPr>
            <a:r>
              <a:rPr sz="2050" spc="140" dirty="0">
                <a:latin typeface="Cambria"/>
                <a:cs typeface="Cambria"/>
              </a:rPr>
              <a:t>If </a:t>
            </a:r>
            <a:r>
              <a:rPr sz="2050" spc="110" dirty="0">
                <a:latin typeface="Cambria"/>
                <a:cs typeface="Cambria"/>
              </a:rPr>
              <a:t>it </a:t>
            </a:r>
            <a:r>
              <a:rPr sz="2050" b="1" spc="60" dirty="0">
                <a:solidFill>
                  <a:srgbClr val="FF6600"/>
                </a:solidFill>
                <a:latin typeface="Verdana"/>
                <a:cs typeface="Verdana"/>
              </a:rPr>
              <a:t>rains</a:t>
            </a:r>
            <a:r>
              <a:rPr sz="2050" spc="60" dirty="0">
                <a:latin typeface="Cambria"/>
                <a:cs typeface="Cambria"/>
              </a:rPr>
              <a:t>, </a:t>
            </a:r>
            <a:r>
              <a:rPr sz="2050" spc="150" dirty="0">
                <a:latin typeface="Cambria"/>
                <a:cs typeface="Cambria"/>
              </a:rPr>
              <a:t>I </a:t>
            </a:r>
            <a:r>
              <a:rPr sz="2050" b="1" spc="-50" dirty="0">
                <a:solidFill>
                  <a:srgbClr val="FF6600"/>
                </a:solidFill>
                <a:latin typeface="Verdana"/>
                <a:cs typeface="Verdana"/>
              </a:rPr>
              <a:t>won't </a:t>
            </a:r>
            <a:r>
              <a:rPr sz="2050" b="1" spc="-10" dirty="0">
                <a:solidFill>
                  <a:srgbClr val="FF6600"/>
                </a:solidFill>
                <a:latin typeface="Verdana"/>
                <a:cs typeface="Verdana"/>
              </a:rPr>
              <a:t>go </a:t>
            </a:r>
            <a:r>
              <a:rPr sz="2050" spc="150" dirty="0">
                <a:latin typeface="Cambria"/>
                <a:cs typeface="Cambria"/>
              </a:rPr>
              <a:t>to </a:t>
            </a:r>
            <a:r>
              <a:rPr sz="2050" spc="185" dirty="0">
                <a:latin typeface="Cambria"/>
                <a:cs typeface="Cambria"/>
              </a:rPr>
              <a:t>the</a:t>
            </a:r>
            <a:r>
              <a:rPr sz="2050" spc="670" dirty="0">
                <a:latin typeface="Cambria"/>
                <a:cs typeface="Cambria"/>
              </a:rPr>
              <a:t> </a:t>
            </a:r>
            <a:r>
              <a:rPr sz="2050" spc="195" dirty="0">
                <a:latin typeface="Cambria"/>
                <a:cs typeface="Cambria"/>
              </a:rPr>
              <a:t>park.</a:t>
            </a:r>
            <a:endParaRPr sz="205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Wingdings" panose="05000000000000000000" pitchFamily="2" charset="2"/>
              <a:buChar char="ü"/>
              <a:tabLst>
                <a:tab pos="181610" algn="l"/>
              </a:tabLst>
            </a:pPr>
            <a:r>
              <a:rPr sz="2050" spc="140" dirty="0">
                <a:latin typeface="Cambria"/>
                <a:cs typeface="Cambria"/>
              </a:rPr>
              <a:t>If </a:t>
            </a:r>
            <a:r>
              <a:rPr sz="2050" spc="150" dirty="0">
                <a:latin typeface="Cambria"/>
                <a:cs typeface="Cambria"/>
              </a:rPr>
              <a:t>I </a:t>
            </a:r>
            <a:r>
              <a:rPr sz="2050" b="1" spc="-25" dirty="0">
                <a:solidFill>
                  <a:srgbClr val="FF6600"/>
                </a:solidFill>
                <a:latin typeface="Verdana"/>
                <a:cs typeface="Verdana"/>
              </a:rPr>
              <a:t>study </a:t>
            </a:r>
            <a:r>
              <a:rPr sz="2050" spc="135" dirty="0">
                <a:latin typeface="Cambria"/>
                <a:cs typeface="Cambria"/>
              </a:rPr>
              <a:t>today, </a:t>
            </a:r>
            <a:r>
              <a:rPr sz="2050" spc="70" dirty="0">
                <a:latin typeface="Cambria"/>
                <a:cs typeface="Cambria"/>
              </a:rPr>
              <a:t>I</a:t>
            </a:r>
            <a:r>
              <a:rPr sz="2050" b="1" spc="70" dirty="0">
                <a:solidFill>
                  <a:srgbClr val="FF6600"/>
                </a:solidFill>
                <a:latin typeface="Verdana"/>
                <a:cs typeface="Verdana"/>
              </a:rPr>
              <a:t>'ll </a:t>
            </a:r>
            <a:r>
              <a:rPr sz="2050" b="1" spc="-10" dirty="0">
                <a:solidFill>
                  <a:srgbClr val="FF6600"/>
                </a:solidFill>
                <a:latin typeface="Verdana"/>
                <a:cs typeface="Verdana"/>
              </a:rPr>
              <a:t>go </a:t>
            </a:r>
            <a:r>
              <a:rPr sz="2050" spc="150" dirty="0">
                <a:latin typeface="Cambria"/>
                <a:cs typeface="Cambria"/>
              </a:rPr>
              <a:t>to </a:t>
            </a:r>
            <a:r>
              <a:rPr sz="2050" spc="185" dirty="0">
                <a:latin typeface="Cambria"/>
                <a:cs typeface="Cambria"/>
              </a:rPr>
              <a:t>the </a:t>
            </a:r>
            <a:r>
              <a:rPr sz="2050" spc="165" dirty="0">
                <a:latin typeface="Cambria"/>
                <a:cs typeface="Cambria"/>
              </a:rPr>
              <a:t>party</a:t>
            </a:r>
            <a:r>
              <a:rPr sz="2050" spc="390" dirty="0">
                <a:latin typeface="Cambria"/>
                <a:cs typeface="Cambria"/>
              </a:rPr>
              <a:t> </a:t>
            </a:r>
            <a:r>
              <a:rPr sz="2050" spc="180" dirty="0">
                <a:latin typeface="Cambria"/>
                <a:cs typeface="Cambria"/>
              </a:rPr>
              <a:t>tonight.</a:t>
            </a:r>
            <a:endParaRPr sz="205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Wingdings" panose="05000000000000000000" pitchFamily="2" charset="2"/>
              <a:buChar char="ü"/>
              <a:tabLst>
                <a:tab pos="181610" algn="l"/>
              </a:tabLst>
            </a:pPr>
            <a:r>
              <a:rPr sz="2050" spc="140" dirty="0">
                <a:latin typeface="Cambria"/>
                <a:cs typeface="Cambria"/>
              </a:rPr>
              <a:t>If </a:t>
            </a:r>
            <a:r>
              <a:rPr sz="2050" spc="150" dirty="0">
                <a:latin typeface="Cambria"/>
                <a:cs typeface="Cambria"/>
              </a:rPr>
              <a:t>I </a:t>
            </a:r>
            <a:r>
              <a:rPr sz="2050" b="1" spc="-40" dirty="0">
                <a:solidFill>
                  <a:srgbClr val="FF6600"/>
                </a:solidFill>
                <a:latin typeface="Verdana"/>
                <a:cs typeface="Verdana"/>
              </a:rPr>
              <a:t>have </a:t>
            </a:r>
            <a:r>
              <a:rPr sz="2050" spc="210" dirty="0">
                <a:latin typeface="Cambria"/>
                <a:cs typeface="Cambria"/>
              </a:rPr>
              <a:t>enough </a:t>
            </a:r>
            <a:r>
              <a:rPr sz="2050" spc="150" dirty="0">
                <a:latin typeface="Cambria"/>
                <a:cs typeface="Cambria"/>
              </a:rPr>
              <a:t>money, </a:t>
            </a:r>
            <a:r>
              <a:rPr sz="2050" spc="70" dirty="0">
                <a:latin typeface="Cambria"/>
                <a:cs typeface="Cambria"/>
              </a:rPr>
              <a:t>I</a:t>
            </a:r>
            <a:r>
              <a:rPr sz="2050" b="1" spc="70" dirty="0">
                <a:solidFill>
                  <a:srgbClr val="FF6600"/>
                </a:solidFill>
                <a:latin typeface="Verdana"/>
                <a:cs typeface="Verdana"/>
              </a:rPr>
              <a:t>'ll </a:t>
            </a:r>
            <a:r>
              <a:rPr sz="2050" b="1" spc="-25" dirty="0">
                <a:solidFill>
                  <a:srgbClr val="FF6600"/>
                </a:solidFill>
                <a:latin typeface="Verdana"/>
                <a:cs typeface="Verdana"/>
              </a:rPr>
              <a:t>buy </a:t>
            </a:r>
            <a:r>
              <a:rPr sz="2050" spc="204" dirty="0">
                <a:latin typeface="Cambria"/>
                <a:cs typeface="Cambria"/>
              </a:rPr>
              <a:t>some </a:t>
            </a:r>
            <a:r>
              <a:rPr sz="2050" spc="190" dirty="0">
                <a:latin typeface="Cambria"/>
                <a:cs typeface="Cambria"/>
              </a:rPr>
              <a:t>new</a:t>
            </a:r>
            <a:r>
              <a:rPr sz="2050" spc="330" dirty="0">
                <a:latin typeface="Cambria"/>
                <a:cs typeface="Cambria"/>
              </a:rPr>
              <a:t> </a:t>
            </a:r>
            <a:r>
              <a:rPr sz="2050" spc="195" dirty="0">
                <a:latin typeface="Cambria"/>
                <a:cs typeface="Cambria"/>
              </a:rPr>
              <a:t>shoes.</a:t>
            </a:r>
            <a:endParaRPr sz="205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Wingdings" panose="05000000000000000000" pitchFamily="2" charset="2"/>
              <a:buChar char="ü"/>
              <a:tabLst>
                <a:tab pos="181610" algn="l"/>
              </a:tabLst>
            </a:pPr>
            <a:r>
              <a:rPr sz="2050" spc="155" dirty="0">
                <a:latin typeface="Cambria"/>
                <a:cs typeface="Cambria"/>
              </a:rPr>
              <a:t>She</a:t>
            </a:r>
            <a:r>
              <a:rPr sz="2050" b="1" spc="155" dirty="0">
                <a:solidFill>
                  <a:srgbClr val="FF6600"/>
                </a:solidFill>
                <a:latin typeface="Verdana"/>
                <a:cs typeface="Verdana"/>
              </a:rPr>
              <a:t>'ll </a:t>
            </a:r>
            <a:r>
              <a:rPr sz="2050" b="1" spc="-20" dirty="0">
                <a:solidFill>
                  <a:srgbClr val="FF6600"/>
                </a:solidFill>
                <a:latin typeface="Verdana"/>
                <a:cs typeface="Verdana"/>
              </a:rPr>
              <a:t>be </a:t>
            </a:r>
            <a:r>
              <a:rPr sz="2050" spc="175" dirty="0">
                <a:latin typeface="Cambria"/>
                <a:cs typeface="Cambria"/>
              </a:rPr>
              <a:t>late </a:t>
            </a:r>
            <a:r>
              <a:rPr sz="2050" spc="114" dirty="0">
                <a:latin typeface="Cambria"/>
                <a:cs typeface="Cambria"/>
              </a:rPr>
              <a:t>if </a:t>
            </a:r>
            <a:r>
              <a:rPr sz="2050" spc="185" dirty="0">
                <a:latin typeface="Cambria"/>
                <a:cs typeface="Cambria"/>
              </a:rPr>
              <a:t>the </a:t>
            </a:r>
            <a:r>
              <a:rPr sz="2050" spc="155" dirty="0">
                <a:latin typeface="Cambria"/>
                <a:cs typeface="Cambria"/>
              </a:rPr>
              <a:t>train </a:t>
            </a:r>
            <a:r>
              <a:rPr sz="2050" b="1" spc="15" dirty="0">
                <a:solidFill>
                  <a:srgbClr val="FF6600"/>
                </a:solidFill>
                <a:latin typeface="Verdana"/>
                <a:cs typeface="Verdana"/>
              </a:rPr>
              <a:t>is </a:t>
            </a:r>
            <a:r>
              <a:rPr sz="2050" spc="185" dirty="0">
                <a:latin typeface="Cambria"/>
                <a:cs typeface="Cambria"/>
              </a:rPr>
              <a:t>delayed.</a:t>
            </a:r>
            <a:endParaRPr sz="205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Wingdings" panose="05000000000000000000" pitchFamily="2" charset="2"/>
              <a:buChar char="ü"/>
              <a:tabLst>
                <a:tab pos="181610" algn="l"/>
              </a:tabLst>
            </a:pPr>
            <a:r>
              <a:rPr sz="2050" spc="155" dirty="0">
                <a:latin typeface="Cambria"/>
                <a:cs typeface="Cambria"/>
              </a:rPr>
              <a:t>She</a:t>
            </a:r>
            <a:r>
              <a:rPr sz="2050" b="1" spc="155" dirty="0">
                <a:solidFill>
                  <a:srgbClr val="FF6600"/>
                </a:solidFill>
                <a:latin typeface="Verdana"/>
                <a:cs typeface="Verdana"/>
              </a:rPr>
              <a:t>'ll </a:t>
            </a:r>
            <a:r>
              <a:rPr sz="2050" b="1" dirty="0">
                <a:solidFill>
                  <a:srgbClr val="FF6600"/>
                </a:solidFill>
                <a:latin typeface="Verdana"/>
                <a:cs typeface="Verdana"/>
              </a:rPr>
              <a:t>miss </a:t>
            </a:r>
            <a:r>
              <a:rPr sz="2050" spc="185" dirty="0">
                <a:latin typeface="Cambria"/>
                <a:cs typeface="Cambria"/>
              </a:rPr>
              <a:t>the </a:t>
            </a:r>
            <a:r>
              <a:rPr sz="2050" spc="190" dirty="0">
                <a:latin typeface="Cambria"/>
                <a:cs typeface="Cambria"/>
              </a:rPr>
              <a:t>bus </a:t>
            </a:r>
            <a:r>
              <a:rPr sz="2050" spc="114" dirty="0">
                <a:latin typeface="Cambria"/>
                <a:cs typeface="Cambria"/>
              </a:rPr>
              <a:t>if </a:t>
            </a:r>
            <a:r>
              <a:rPr sz="2050" spc="195" dirty="0">
                <a:latin typeface="Cambria"/>
                <a:cs typeface="Cambria"/>
              </a:rPr>
              <a:t>she </a:t>
            </a:r>
            <a:r>
              <a:rPr sz="2050" b="1" spc="-15" dirty="0">
                <a:solidFill>
                  <a:srgbClr val="FF6600"/>
                </a:solidFill>
                <a:latin typeface="Verdana"/>
                <a:cs typeface="Verdana"/>
              </a:rPr>
              <a:t>doesn't </a:t>
            </a:r>
            <a:r>
              <a:rPr sz="2050" b="1" spc="-35" dirty="0">
                <a:solidFill>
                  <a:srgbClr val="FF6600"/>
                </a:solidFill>
                <a:latin typeface="Verdana"/>
                <a:cs typeface="Verdana"/>
              </a:rPr>
              <a:t>leave</a:t>
            </a:r>
            <a:r>
              <a:rPr sz="2050" b="1" spc="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2050" spc="180" dirty="0">
                <a:latin typeface="Cambria"/>
                <a:cs typeface="Cambria"/>
              </a:rPr>
              <a:t>soon.</a:t>
            </a:r>
            <a:endParaRPr sz="205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Wingdings" panose="05000000000000000000" pitchFamily="2" charset="2"/>
              <a:buChar char="ü"/>
              <a:tabLst>
                <a:tab pos="181610" algn="l"/>
              </a:tabLst>
            </a:pPr>
            <a:r>
              <a:rPr sz="2050" spc="140" dirty="0">
                <a:latin typeface="Cambria"/>
                <a:cs typeface="Cambria"/>
              </a:rPr>
              <a:t>If </a:t>
            </a:r>
            <a:r>
              <a:rPr sz="2050" spc="150" dirty="0">
                <a:latin typeface="Cambria"/>
                <a:cs typeface="Cambria"/>
              </a:rPr>
              <a:t>I </a:t>
            </a:r>
            <a:r>
              <a:rPr sz="2050" b="1" spc="-50" dirty="0">
                <a:solidFill>
                  <a:srgbClr val="FF6600"/>
                </a:solidFill>
                <a:latin typeface="Verdana"/>
                <a:cs typeface="Verdana"/>
              </a:rPr>
              <a:t>see </a:t>
            </a:r>
            <a:r>
              <a:rPr sz="2050" spc="140" dirty="0">
                <a:latin typeface="Cambria"/>
                <a:cs typeface="Cambria"/>
              </a:rPr>
              <a:t>her, </a:t>
            </a:r>
            <a:r>
              <a:rPr sz="2050" spc="65" dirty="0">
                <a:latin typeface="Cambria"/>
                <a:cs typeface="Cambria"/>
              </a:rPr>
              <a:t>I</a:t>
            </a:r>
            <a:r>
              <a:rPr sz="2050" b="1" spc="65" dirty="0">
                <a:solidFill>
                  <a:srgbClr val="FF6600"/>
                </a:solidFill>
                <a:latin typeface="Verdana"/>
                <a:cs typeface="Verdana"/>
              </a:rPr>
              <a:t>'ll </a:t>
            </a:r>
            <a:r>
              <a:rPr sz="2050" b="1" spc="35" dirty="0">
                <a:solidFill>
                  <a:srgbClr val="FF6600"/>
                </a:solidFill>
                <a:latin typeface="Verdana"/>
                <a:cs typeface="Verdana"/>
              </a:rPr>
              <a:t>tell</a:t>
            </a:r>
            <a:r>
              <a:rPr sz="2050" b="1" spc="145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sz="2050" spc="140" dirty="0">
                <a:latin typeface="Cambria"/>
                <a:cs typeface="Cambria"/>
              </a:rPr>
              <a:t>her.</a:t>
            </a:r>
            <a:endParaRPr sz="2050" dirty="0">
              <a:latin typeface="Cambria"/>
              <a:cs typeface="Cambria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DF3E9C-37E2-4B00-A2F3-2313653A9F2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849841-B894-42DD-8040-8BF9D93809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2AFED0DE-F5A2-41FB-9696-26F3C3207FF2}"/>
              </a:ext>
            </a:extLst>
          </p:cNvPr>
          <p:cNvGraphicFramePr/>
          <p:nvPr/>
        </p:nvGraphicFramePr>
        <p:xfrm>
          <a:off x="838200" y="364490"/>
          <a:ext cx="10515600" cy="132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16938" y="1859279"/>
            <a:ext cx="10970261" cy="4783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0230">
              <a:lnSpc>
                <a:spcPct val="99900"/>
              </a:lnSpc>
              <a:spcBef>
                <a:spcPts val="100"/>
              </a:spcBef>
            </a:pPr>
            <a:r>
              <a:rPr sz="2800" b="1" spc="245" dirty="0">
                <a:cs typeface="Cambria"/>
              </a:rPr>
              <a:t>The </a:t>
            </a:r>
            <a:r>
              <a:rPr sz="2800" b="1" spc="160" dirty="0">
                <a:cs typeface="Cambria"/>
              </a:rPr>
              <a:t>first </a:t>
            </a:r>
            <a:r>
              <a:rPr sz="2800" b="1" spc="204" dirty="0">
                <a:cs typeface="Cambria"/>
              </a:rPr>
              <a:t>conditional </a:t>
            </a:r>
            <a:r>
              <a:rPr sz="2800" spc="235" dirty="0">
                <a:cs typeface="Cambria"/>
              </a:rPr>
              <a:t>describes </a:t>
            </a:r>
            <a:r>
              <a:rPr sz="2800" spc="300" dirty="0">
                <a:cs typeface="Cambria"/>
              </a:rPr>
              <a:t>a </a:t>
            </a:r>
            <a:r>
              <a:rPr sz="2800" b="0" i="1" spc="105" dirty="0">
                <a:cs typeface="Bookman Old Style"/>
              </a:rPr>
              <a:t>particular </a:t>
            </a:r>
            <a:r>
              <a:rPr sz="2800" spc="210" dirty="0">
                <a:cs typeface="Cambria"/>
              </a:rPr>
              <a:t>situation,  </a:t>
            </a:r>
            <a:r>
              <a:rPr sz="2800" spc="245" dirty="0">
                <a:cs typeface="Cambria"/>
              </a:rPr>
              <a:t>whereas </a:t>
            </a:r>
            <a:r>
              <a:rPr sz="2800" b="1" spc="235" dirty="0">
                <a:cs typeface="Cambria"/>
              </a:rPr>
              <a:t>the </a:t>
            </a:r>
            <a:r>
              <a:rPr lang="it-IT" sz="2800" b="1" spc="-40" dirty="0">
                <a:cs typeface="Verdana"/>
              </a:rPr>
              <a:t>zero conditional</a:t>
            </a:r>
            <a:r>
              <a:rPr lang="it-IT" sz="2800" spc="-40" dirty="0">
                <a:cs typeface="Verdana"/>
              </a:rPr>
              <a:t> </a:t>
            </a:r>
            <a:r>
              <a:rPr sz="2800" spc="235" dirty="0">
                <a:cs typeface="Cambria"/>
              </a:rPr>
              <a:t>describes what  </a:t>
            </a:r>
            <a:r>
              <a:rPr sz="2800" spc="250" dirty="0">
                <a:cs typeface="Cambria"/>
              </a:rPr>
              <a:t>happens </a:t>
            </a:r>
            <a:r>
              <a:rPr sz="2800" b="0" i="1" spc="85" dirty="0">
                <a:cs typeface="Bookman Old Style"/>
              </a:rPr>
              <a:t>in</a:t>
            </a:r>
            <a:r>
              <a:rPr sz="2800" b="0" i="1" spc="55" dirty="0">
                <a:cs typeface="Bookman Old Style"/>
              </a:rPr>
              <a:t> </a:t>
            </a:r>
            <a:r>
              <a:rPr sz="2800" b="0" i="1" spc="140" dirty="0">
                <a:cs typeface="Bookman Old Style"/>
              </a:rPr>
              <a:t>general</a:t>
            </a:r>
            <a:r>
              <a:rPr sz="2800" spc="140" dirty="0">
                <a:cs typeface="Cambria"/>
              </a:rPr>
              <a:t>.</a:t>
            </a:r>
            <a:endParaRPr sz="2800" dirty="0"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spc="215" dirty="0">
                <a:cs typeface="Cambria"/>
              </a:rPr>
              <a:t>For </a:t>
            </a:r>
            <a:r>
              <a:rPr sz="2800" spc="250" dirty="0">
                <a:cs typeface="Cambria"/>
              </a:rPr>
              <a:t>example </a:t>
            </a:r>
            <a:r>
              <a:rPr sz="2800" spc="170" dirty="0">
                <a:cs typeface="Cambria"/>
              </a:rPr>
              <a:t>(zero </a:t>
            </a:r>
            <a:r>
              <a:rPr sz="2800" spc="190" dirty="0">
                <a:cs typeface="Cambria"/>
              </a:rPr>
              <a:t>conditional): </a:t>
            </a:r>
            <a:r>
              <a:rPr sz="2800" spc="145" dirty="0">
                <a:cs typeface="Cambria"/>
              </a:rPr>
              <a:t>if </a:t>
            </a:r>
            <a:r>
              <a:rPr sz="2800" spc="204" dirty="0">
                <a:cs typeface="Cambria"/>
              </a:rPr>
              <a:t>you </a:t>
            </a:r>
            <a:r>
              <a:rPr sz="2800" spc="170" dirty="0">
                <a:cs typeface="Cambria"/>
              </a:rPr>
              <a:t>sit </a:t>
            </a:r>
            <a:r>
              <a:rPr sz="2800" spc="175" dirty="0">
                <a:cs typeface="Cambria"/>
              </a:rPr>
              <a:t>in </a:t>
            </a:r>
            <a:r>
              <a:rPr sz="2800" spc="240" dirty="0">
                <a:cs typeface="Cambria"/>
              </a:rPr>
              <a:t>the </a:t>
            </a:r>
            <a:r>
              <a:rPr sz="2800" spc="254" dirty="0">
                <a:cs typeface="Cambria"/>
              </a:rPr>
              <a:t>sun, </a:t>
            </a:r>
            <a:r>
              <a:rPr sz="2800" spc="200" dirty="0">
                <a:cs typeface="Cambria"/>
              </a:rPr>
              <a:t>you  </a:t>
            </a:r>
            <a:r>
              <a:rPr sz="2800" spc="285" dirty="0">
                <a:cs typeface="Cambria"/>
              </a:rPr>
              <a:t>get </a:t>
            </a:r>
            <a:r>
              <a:rPr sz="2800" spc="235" dirty="0">
                <a:cs typeface="Cambria"/>
              </a:rPr>
              <a:t>burned </a:t>
            </a:r>
            <a:r>
              <a:rPr sz="2800" spc="200" dirty="0">
                <a:cs typeface="Cambria"/>
              </a:rPr>
              <a:t>(here </a:t>
            </a:r>
            <a:r>
              <a:rPr sz="2800" spc="204" dirty="0">
                <a:cs typeface="Cambria"/>
              </a:rPr>
              <a:t>I'm </a:t>
            </a:r>
            <a:r>
              <a:rPr sz="2800" spc="225" dirty="0">
                <a:cs typeface="Cambria"/>
              </a:rPr>
              <a:t>talking </a:t>
            </a:r>
            <a:r>
              <a:rPr sz="2800" spc="229" dirty="0">
                <a:cs typeface="Cambria"/>
              </a:rPr>
              <a:t>about </a:t>
            </a:r>
            <a:r>
              <a:rPr sz="2800" spc="215" dirty="0">
                <a:cs typeface="Cambria"/>
              </a:rPr>
              <a:t>every </a:t>
            </a:r>
            <a:r>
              <a:rPr sz="2800" spc="225" dirty="0">
                <a:cs typeface="Cambria"/>
              </a:rPr>
              <a:t>time </a:t>
            </a:r>
            <a:r>
              <a:rPr sz="2800" spc="300" dirty="0">
                <a:cs typeface="Cambria"/>
              </a:rPr>
              <a:t>a </a:t>
            </a:r>
            <a:r>
              <a:rPr sz="2800" spc="225" dirty="0">
                <a:cs typeface="Cambria"/>
              </a:rPr>
              <a:t>person  </a:t>
            </a:r>
            <a:r>
              <a:rPr sz="2800" spc="185" dirty="0">
                <a:cs typeface="Cambria"/>
              </a:rPr>
              <a:t>sits </a:t>
            </a:r>
            <a:r>
              <a:rPr sz="2800" spc="170" dirty="0">
                <a:cs typeface="Cambria"/>
              </a:rPr>
              <a:t>in </a:t>
            </a:r>
            <a:r>
              <a:rPr sz="2800" spc="240" dirty="0">
                <a:cs typeface="Cambria"/>
              </a:rPr>
              <a:t>the sun </a:t>
            </a:r>
            <a:r>
              <a:rPr sz="2800" spc="15" dirty="0">
                <a:cs typeface="Cambria"/>
              </a:rPr>
              <a:t>- </a:t>
            </a:r>
            <a:r>
              <a:rPr sz="2800" spc="240" dirty="0">
                <a:cs typeface="Cambria"/>
              </a:rPr>
              <a:t>the </a:t>
            </a:r>
            <a:r>
              <a:rPr sz="2800" spc="235" dirty="0">
                <a:cs typeface="Cambria"/>
              </a:rPr>
              <a:t>burning </a:t>
            </a:r>
            <a:r>
              <a:rPr sz="2800" spc="175" dirty="0">
                <a:cs typeface="Cambria"/>
              </a:rPr>
              <a:t>is </a:t>
            </a:r>
            <a:r>
              <a:rPr sz="2800" spc="300" dirty="0">
                <a:cs typeface="Cambria"/>
              </a:rPr>
              <a:t>a </a:t>
            </a:r>
            <a:r>
              <a:rPr sz="2800" spc="220" dirty="0">
                <a:cs typeface="Cambria"/>
              </a:rPr>
              <a:t>natural </a:t>
            </a:r>
            <a:r>
              <a:rPr sz="2800" spc="265" dirty="0">
                <a:cs typeface="Cambria"/>
              </a:rPr>
              <a:t>consequence </a:t>
            </a:r>
            <a:r>
              <a:rPr sz="2800" spc="185" dirty="0">
                <a:cs typeface="Cambria"/>
              </a:rPr>
              <a:t>of  </a:t>
            </a:r>
            <a:r>
              <a:rPr sz="2800" spc="240" dirty="0">
                <a:cs typeface="Cambria"/>
              </a:rPr>
              <a:t>the</a:t>
            </a:r>
            <a:r>
              <a:rPr sz="2800" spc="254" dirty="0">
                <a:cs typeface="Cambria"/>
              </a:rPr>
              <a:t> </a:t>
            </a:r>
            <a:r>
              <a:rPr sz="2800" spc="180" dirty="0">
                <a:cs typeface="Cambria"/>
              </a:rPr>
              <a:t>sitting)</a:t>
            </a:r>
            <a:endParaRPr sz="2800" dirty="0"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cs typeface="Times New Roman"/>
            </a:endParaRPr>
          </a:p>
          <a:p>
            <a:pPr marL="12700" marR="153670">
              <a:lnSpc>
                <a:spcPct val="100000"/>
              </a:lnSpc>
            </a:pPr>
            <a:r>
              <a:rPr sz="2800" spc="254" dirty="0">
                <a:cs typeface="Cambria"/>
              </a:rPr>
              <a:t>But </a:t>
            </a:r>
            <a:r>
              <a:rPr sz="2800" spc="135" dirty="0">
                <a:cs typeface="Cambria"/>
              </a:rPr>
              <a:t>(first </a:t>
            </a:r>
            <a:r>
              <a:rPr sz="2800" spc="190" dirty="0">
                <a:cs typeface="Cambria"/>
              </a:rPr>
              <a:t>conditional): </a:t>
            </a:r>
            <a:r>
              <a:rPr sz="2800" spc="150" dirty="0">
                <a:cs typeface="Cambria"/>
              </a:rPr>
              <a:t>if </a:t>
            </a:r>
            <a:r>
              <a:rPr sz="2800" spc="200" dirty="0">
                <a:cs typeface="Cambria"/>
              </a:rPr>
              <a:t>you </a:t>
            </a:r>
            <a:r>
              <a:rPr sz="2800" spc="170" dirty="0">
                <a:cs typeface="Cambria"/>
              </a:rPr>
              <a:t>sit </a:t>
            </a:r>
            <a:r>
              <a:rPr sz="2800" spc="175" dirty="0">
                <a:cs typeface="Cambria"/>
              </a:rPr>
              <a:t>in </a:t>
            </a:r>
            <a:r>
              <a:rPr sz="2800" spc="235" dirty="0">
                <a:cs typeface="Cambria"/>
              </a:rPr>
              <a:t>the </a:t>
            </a:r>
            <a:r>
              <a:rPr sz="2800" spc="254" dirty="0">
                <a:cs typeface="Cambria"/>
              </a:rPr>
              <a:t>sun, </a:t>
            </a:r>
            <a:r>
              <a:rPr sz="2800" spc="165" dirty="0">
                <a:cs typeface="Cambria"/>
              </a:rPr>
              <a:t>you'll </a:t>
            </a:r>
            <a:r>
              <a:rPr sz="2800" spc="285" dirty="0">
                <a:cs typeface="Cambria"/>
              </a:rPr>
              <a:t>get  </a:t>
            </a:r>
            <a:r>
              <a:rPr sz="2800" spc="240" dirty="0">
                <a:cs typeface="Cambria"/>
              </a:rPr>
              <a:t>burned </a:t>
            </a:r>
            <a:r>
              <a:rPr sz="2800" spc="200" dirty="0">
                <a:cs typeface="Cambria"/>
              </a:rPr>
              <a:t>(here </a:t>
            </a:r>
            <a:r>
              <a:rPr sz="2800" spc="204" dirty="0">
                <a:cs typeface="Cambria"/>
              </a:rPr>
              <a:t>I'm </a:t>
            </a:r>
            <a:r>
              <a:rPr sz="2800" spc="225" dirty="0">
                <a:cs typeface="Cambria"/>
              </a:rPr>
              <a:t>talking </a:t>
            </a:r>
            <a:r>
              <a:rPr sz="2800" spc="229" dirty="0">
                <a:cs typeface="Cambria"/>
              </a:rPr>
              <a:t>about </a:t>
            </a:r>
            <a:r>
              <a:rPr sz="2800" spc="235" dirty="0">
                <a:cs typeface="Cambria"/>
              </a:rPr>
              <a:t>what </a:t>
            </a:r>
            <a:r>
              <a:rPr sz="2800" spc="150" dirty="0">
                <a:cs typeface="Cambria"/>
              </a:rPr>
              <a:t>will </a:t>
            </a:r>
            <a:r>
              <a:rPr sz="2800" spc="254" dirty="0">
                <a:cs typeface="Cambria"/>
              </a:rPr>
              <a:t>happen </a:t>
            </a:r>
            <a:r>
              <a:rPr sz="2800" spc="165" dirty="0">
                <a:cs typeface="Cambria"/>
              </a:rPr>
              <a:t>today,  </a:t>
            </a:r>
            <a:r>
              <a:rPr sz="2800" spc="229" dirty="0">
                <a:cs typeface="Cambria"/>
              </a:rPr>
              <a:t>another day </a:t>
            </a:r>
            <a:r>
              <a:rPr sz="2800" spc="250" dirty="0">
                <a:cs typeface="Cambria"/>
              </a:rPr>
              <a:t>might </a:t>
            </a:r>
            <a:r>
              <a:rPr sz="2800" spc="265" dirty="0">
                <a:cs typeface="Cambria"/>
              </a:rPr>
              <a:t>be</a:t>
            </a:r>
            <a:r>
              <a:rPr sz="2800" spc="350" dirty="0">
                <a:cs typeface="Cambria"/>
              </a:rPr>
              <a:t> </a:t>
            </a:r>
            <a:r>
              <a:rPr sz="2800" spc="180" dirty="0">
                <a:cs typeface="Cambria"/>
              </a:rPr>
              <a:t>different)</a:t>
            </a:r>
            <a:endParaRPr sz="2800" dirty="0">
              <a:cs typeface="Cambria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0429EA-8D5D-463C-A8A1-66EE8A87ACA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B2D7C6-B852-4AD1-B3A5-6CE28761C3C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545A291-8ED3-4A8B-98B5-D9947EA18478}"/>
              </a:ext>
            </a:extLst>
          </p:cNvPr>
          <p:cNvGraphicFramePr/>
          <p:nvPr/>
        </p:nvGraphicFramePr>
        <p:xfrm>
          <a:off x="838200" y="364490"/>
          <a:ext cx="10515600" cy="132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3"/>
          <p:cNvSpPr/>
          <p:nvPr/>
        </p:nvSpPr>
        <p:spPr>
          <a:xfrm>
            <a:off x="2501900" y="1826260"/>
            <a:ext cx="6076950" cy="4190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E5968F-A0C1-476F-A4F5-D7B106C2536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/>
              <a:t>CMaurizio_2021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6A366E-0993-4290-B8F4-11D2E4B2A8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2224</Words>
  <Application>Microsoft Office PowerPoint</Application>
  <PresentationFormat>Widescreen</PresentationFormat>
  <Paragraphs>193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1" baseType="lpstr">
      <vt:lpstr>Arial</vt:lpstr>
      <vt:lpstr>Calibri</vt:lpstr>
      <vt:lpstr>Cambria</vt:lpstr>
      <vt:lpstr>Gill Sans MT</vt:lpstr>
      <vt:lpstr>Lucida Sans</vt:lpstr>
      <vt:lpstr>PT Sans</vt:lpstr>
      <vt:lpstr>Roboto</vt:lpstr>
      <vt:lpstr>Tahoma</vt:lpstr>
      <vt:lpstr>Times New Roman</vt:lpstr>
      <vt:lpstr>Verdana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Zero Conditional other uses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second conditional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CLAUSES</dc:title>
  <dc:creator>CARMELINA MAURIZIO</dc:creator>
  <cp:lastModifiedBy>Carmelina Maurizio</cp:lastModifiedBy>
  <cp:revision>11</cp:revision>
  <dcterms:created xsi:type="dcterms:W3CDTF">2020-03-07T16:07:27Z</dcterms:created>
  <dcterms:modified xsi:type="dcterms:W3CDTF">2021-03-18T16:41:04Z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2019-11-15T00:00:00Z</vt:filetime>
  </property>
  <property fmtid="{D5CDD505-2E9C-101B-9397-08002B2CF9AE}" pid="3" name="Creator">
    <vt:lpwstr>Impress</vt:lpwstr>
  </property>
  <property fmtid="{D5CDD505-2E9C-101B-9397-08002B2CF9AE}" pid="4" name="LastSaved">
    <vt:filetime>2019-11-15T00:00:00Z</vt:filetime>
  </property>
</Properties>
</file>