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1"/>
  </p:sldMasterIdLst>
  <p:notesMasterIdLst>
    <p:notesMasterId r:id="rId17"/>
  </p:notesMasterIdLst>
  <p:sldIdLst>
    <p:sldId id="256" r:id="rId2"/>
    <p:sldId id="257" r:id="rId3"/>
    <p:sldId id="258" r:id="rId4"/>
    <p:sldId id="259" r:id="rId5"/>
    <p:sldId id="260" r:id="rId6"/>
    <p:sldId id="264" r:id="rId7"/>
    <p:sldId id="265" r:id="rId8"/>
    <p:sldId id="263" r:id="rId9"/>
    <p:sldId id="261" r:id="rId10"/>
    <p:sldId id="262" r:id="rId11"/>
    <p:sldId id="266" r:id="rId12"/>
    <p:sldId id="267" r:id="rId13"/>
    <p:sldId id="268" r:id="rId14"/>
    <p:sldId id="269" r:id="rId15"/>
    <p:sldId id="270" r:id="rId16"/>
  </p:sldIdLst>
  <p:sldSz cx="12192000" cy="6858000"/>
  <p:notesSz cx="6858000" cy="9144000"/>
  <p:defaultTextStyle>
    <a:defPPr>
      <a:defRPr lang="en-R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67" autoAdjust="0"/>
    <p:restoredTop sz="94660"/>
  </p:normalViewPr>
  <p:slideViewPr>
    <p:cSldViewPr snapToGrid="0">
      <p:cViewPr>
        <p:scale>
          <a:sx n="73" d="100"/>
          <a:sy n="73" d="100"/>
        </p:scale>
        <p:origin x="60"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C2BDD67-19AC-4359-B672-F8AB07C3CA34}"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en-US"/>
        </a:p>
      </dgm:t>
    </dgm:pt>
    <dgm:pt modelId="{3DFE53B4-45FB-429D-8D4C-379FFEBB2A97}">
      <dgm:prSet/>
      <dgm:spPr/>
      <dgm:t>
        <a:bodyPr/>
        <a:lstStyle/>
        <a:p>
          <a:r>
            <a:rPr lang="it-IT" dirty="0"/>
            <a:t>All </a:t>
          </a:r>
          <a:r>
            <a:rPr lang="it-IT" dirty="0" err="1"/>
            <a:t>scientific</a:t>
          </a:r>
          <a:r>
            <a:rPr lang="it-IT" dirty="0"/>
            <a:t> papers start with a </a:t>
          </a:r>
          <a:r>
            <a:rPr lang="it-IT" dirty="0" err="1"/>
            <a:t>reasoned</a:t>
          </a:r>
          <a:r>
            <a:rPr lang="it-IT" dirty="0"/>
            <a:t> </a:t>
          </a:r>
          <a:r>
            <a:rPr lang="it-IT" dirty="0" err="1"/>
            <a:t>summary</a:t>
          </a:r>
          <a:r>
            <a:rPr lang="it-IT" dirty="0"/>
            <a:t>, this is an </a:t>
          </a:r>
          <a:r>
            <a:rPr lang="it-IT" i="1" dirty="0"/>
            <a:t>ABSTRACT.</a:t>
          </a:r>
          <a:endParaRPr lang="en-US" dirty="0"/>
        </a:p>
      </dgm:t>
    </dgm:pt>
    <dgm:pt modelId="{9C115FFD-BDA3-43DE-BE93-F3E180B78FA8}" type="parTrans" cxnId="{6368ADEA-2787-48A7-8610-C1B269439B0F}">
      <dgm:prSet/>
      <dgm:spPr/>
      <dgm:t>
        <a:bodyPr/>
        <a:lstStyle/>
        <a:p>
          <a:endParaRPr lang="en-US"/>
        </a:p>
      </dgm:t>
    </dgm:pt>
    <dgm:pt modelId="{E9DF6FD1-EAF7-43FD-8DB2-A1457FBC039F}" type="sibTrans" cxnId="{6368ADEA-2787-48A7-8610-C1B269439B0F}">
      <dgm:prSet/>
      <dgm:spPr/>
      <dgm:t>
        <a:bodyPr/>
        <a:lstStyle/>
        <a:p>
          <a:endParaRPr lang="en-US"/>
        </a:p>
      </dgm:t>
    </dgm:pt>
    <dgm:pt modelId="{2BCAB161-3E24-456B-A498-E17C85782EF2}">
      <dgm:prSet/>
      <dgm:spPr/>
      <dgm:t>
        <a:bodyPr/>
        <a:lstStyle/>
        <a:p>
          <a:r>
            <a:rPr lang="it-IT" i="1"/>
            <a:t>The ABSTRACT is a document with the following main aspects</a:t>
          </a:r>
          <a:endParaRPr lang="en-US"/>
        </a:p>
      </dgm:t>
    </dgm:pt>
    <dgm:pt modelId="{6B7A908D-173C-4144-B1E2-5A6A8D0C6467}" type="parTrans" cxnId="{E7EFC4D6-6BE8-4AAF-A3AE-4C526D1660EC}">
      <dgm:prSet/>
      <dgm:spPr/>
      <dgm:t>
        <a:bodyPr/>
        <a:lstStyle/>
        <a:p>
          <a:endParaRPr lang="en-US"/>
        </a:p>
      </dgm:t>
    </dgm:pt>
    <dgm:pt modelId="{6520D8C4-1845-46A6-8DBB-1C5801DFA757}" type="sibTrans" cxnId="{E7EFC4D6-6BE8-4AAF-A3AE-4C526D1660EC}">
      <dgm:prSet/>
      <dgm:spPr/>
      <dgm:t>
        <a:bodyPr/>
        <a:lstStyle/>
        <a:p>
          <a:endParaRPr lang="en-US"/>
        </a:p>
      </dgm:t>
    </dgm:pt>
    <dgm:pt modelId="{00394B1E-08D8-4CD7-B375-92181B793C16}">
      <dgm:prSet/>
      <dgm:spPr/>
      <dgm:t>
        <a:bodyPr/>
        <a:lstStyle/>
        <a:p>
          <a:r>
            <a:rPr lang="it-IT" i="1"/>
            <a:t>It is concise</a:t>
          </a:r>
          <a:endParaRPr lang="en-US"/>
        </a:p>
      </dgm:t>
    </dgm:pt>
    <dgm:pt modelId="{BEF3E860-019D-4FFF-B3B8-0E3849ABBCC5}" type="parTrans" cxnId="{8EB1D1F8-AA02-425A-B2DA-C43E7B912BD2}">
      <dgm:prSet/>
      <dgm:spPr/>
      <dgm:t>
        <a:bodyPr/>
        <a:lstStyle/>
        <a:p>
          <a:endParaRPr lang="en-US"/>
        </a:p>
      </dgm:t>
    </dgm:pt>
    <dgm:pt modelId="{EC8FF5B0-8E71-41E0-BB32-9EAFB9583003}" type="sibTrans" cxnId="{8EB1D1F8-AA02-425A-B2DA-C43E7B912BD2}">
      <dgm:prSet/>
      <dgm:spPr/>
      <dgm:t>
        <a:bodyPr/>
        <a:lstStyle/>
        <a:p>
          <a:endParaRPr lang="en-US"/>
        </a:p>
      </dgm:t>
    </dgm:pt>
    <dgm:pt modelId="{92F28ACB-75A2-4F4C-B592-8E4502896F1A}">
      <dgm:prSet/>
      <dgm:spPr/>
      <dgm:t>
        <a:bodyPr/>
        <a:lstStyle/>
        <a:p>
          <a:r>
            <a:rPr lang="it-IT" i="1"/>
            <a:t>It provides explicitt information on a paper’s topic</a:t>
          </a:r>
          <a:endParaRPr lang="en-US"/>
        </a:p>
      </dgm:t>
    </dgm:pt>
    <dgm:pt modelId="{E4DCB8C2-8FE2-49C4-8775-54E171115FE7}" type="parTrans" cxnId="{3F2DB345-B457-4B22-85A1-34B4D0110A7B}">
      <dgm:prSet/>
      <dgm:spPr/>
      <dgm:t>
        <a:bodyPr/>
        <a:lstStyle/>
        <a:p>
          <a:endParaRPr lang="en-US"/>
        </a:p>
      </dgm:t>
    </dgm:pt>
    <dgm:pt modelId="{2412AE10-2CA2-4AF0-B318-AE438CECBDBB}" type="sibTrans" cxnId="{3F2DB345-B457-4B22-85A1-34B4D0110A7B}">
      <dgm:prSet/>
      <dgm:spPr/>
      <dgm:t>
        <a:bodyPr/>
        <a:lstStyle/>
        <a:p>
          <a:endParaRPr lang="en-US"/>
        </a:p>
      </dgm:t>
    </dgm:pt>
    <dgm:pt modelId="{F84D12F6-7AB5-46BB-A01F-F3B54EDB7123}">
      <dgm:prSet/>
      <dgm:spPr/>
      <dgm:t>
        <a:bodyPr/>
        <a:lstStyle/>
        <a:p>
          <a:r>
            <a:rPr lang="it-IT" i="1"/>
            <a:t>It contains keywords of  the larger work</a:t>
          </a:r>
          <a:endParaRPr lang="en-US"/>
        </a:p>
      </dgm:t>
    </dgm:pt>
    <dgm:pt modelId="{AB34291D-6A3E-4CDD-B295-55D19FDF41B7}" type="parTrans" cxnId="{787720F3-8BA9-4BC0-BBA0-E1ECF85C1DDB}">
      <dgm:prSet/>
      <dgm:spPr/>
      <dgm:t>
        <a:bodyPr/>
        <a:lstStyle/>
        <a:p>
          <a:endParaRPr lang="en-US"/>
        </a:p>
      </dgm:t>
    </dgm:pt>
    <dgm:pt modelId="{581C3446-0484-4C9F-8FF9-C9E5C0531024}" type="sibTrans" cxnId="{787720F3-8BA9-4BC0-BBA0-E1ECF85C1DDB}">
      <dgm:prSet/>
      <dgm:spPr/>
      <dgm:t>
        <a:bodyPr/>
        <a:lstStyle/>
        <a:p>
          <a:endParaRPr lang="en-US"/>
        </a:p>
      </dgm:t>
    </dgm:pt>
    <dgm:pt modelId="{0AE59A14-5169-40CB-82A9-FCF31D00DC98}">
      <dgm:prSet/>
      <dgm:spPr/>
      <dgm:t>
        <a:bodyPr/>
        <a:lstStyle/>
        <a:p>
          <a:r>
            <a:rPr lang="it-IT" i="1"/>
            <a:t>It anticipates the theses, the experiments, the lines and sometimes the conclusions too</a:t>
          </a:r>
          <a:endParaRPr lang="en-US"/>
        </a:p>
      </dgm:t>
    </dgm:pt>
    <dgm:pt modelId="{5466006A-F068-4A92-A6E4-B702C2A12D09}" type="parTrans" cxnId="{D1B724AC-0AEB-4F82-A262-A1E5A842C524}">
      <dgm:prSet/>
      <dgm:spPr/>
      <dgm:t>
        <a:bodyPr/>
        <a:lstStyle/>
        <a:p>
          <a:endParaRPr lang="en-US"/>
        </a:p>
      </dgm:t>
    </dgm:pt>
    <dgm:pt modelId="{1DD21F0C-FAF5-4369-B2AF-7F3279E970B8}" type="sibTrans" cxnId="{D1B724AC-0AEB-4F82-A262-A1E5A842C524}">
      <dgm:prSet/>
      <dgm:spPr/>
      <dgm:t>
        <a:bodyPr/>
        <a:lstStyle/>
        <a:p>
          <a:endParaRPr lang="en-US"/>
        </a:p>
      </dgm:t>
    </dgm:pt>
    <dgm:pt modelId="{FDC266CB-8E17-4ED8-A2FD-8FE1569DAE75}" type="pres">
      <dgm:prSet presAssocID="{BC2BDD67-19AC-4359-B672-F8AB07C3CA34}" presName="diagram" presStyleCnt="0">
        <dgm:presLayoutVars>
          <dgm:dir/>
          <dgm:resizeHandles val="exact"/>
        </dgm:presLayoutVars>
      </dgm:prSet>
      <dgm:spPr/>
    </dgm:pt>
    <dgm:pt modelId="{365FE26F-9DD2-4E29-9CED-85AFE2C91D97}" type="pres">
      <dgm:prSet presAssocID="{3DFE53B4-45FB-429D-8D4C-379FFEBB2A97}" presName="node" presStyleLbl="node1" presStyleIdx="0" presStyleCnt="6">
        <dgm:presLayoutVars>
          <dgm:bulletEnabled val="1"/>
        </dgm:presLayoutVars>
      </dgm:prSet>
      <dgm:spPr/>
    </dgm:pt>
    <dgm:pt modelId="{8F85F3C5-0FA0-405A-8141-72985012E55F}" type="pres">
      <dgm:prSet presAssocID="{E9DF6FD1-EAF7-43FD-8DB2-A1457FBC039F}" presName="sibTrans" presStyleCnt="0"/>
      <dgm:spPr/>
    </dgm:pt>
    <dgm:pt modelId="{7B03F5F9-4889-47FB-91E3-380470C95C5C}" type="pres">
      <dgm:prSet presAssocID="{2BCAB161-3E24-456B-A498-E17C85782EF2}" presName="node" presStyleLbl="node1" presStyleIdx="1" presStyleCnt="6">
        <dgm:presLayoutVars>
          <dgm:bulletEnabled val="1"/>
        </dgm:presLayoutVars>
      </dgm:prSet>
      <dgm:spPr/>
    </dgm:pt>
    <dgm:pt modelId="{03A68031-D40F-4395-B3E6-3B952A23CC86}" type="pres">
      <dgm:prSet presAssocID="{6520D8C4-1845-46A6-8DBB-1C5801DFA757}" presName="sibTrans" presStyleCnt="0"/>
      <dgm:spPr/>
    </dgm:pt>
    <dgm:pt modelId="{0640EBEC-303F-4B06-940E-F94ADBAF31D3}" type="pres">
      <dgm:prSet presAssocID="{00394B1E-08D8-4CD7-B375-92181B793C16}" presName="node" presStyleLbl="node1" presStyleIdx="2" presStyleCnt="6">
        <dgm:presLayoutVars>
          <dgm:bulletEnabled val="1"/>
        </dgm:presLayoutVars>
      </dgm:prSet>
      <dgm:spPr/>
    </dgm:pt>
    <dgm:pt modelId="{39E5B616-D7D0-4CCE-A8A0-840265C9EECD}" type="pres">
      <dgm:prSet presAssocID="{EC8FF5B0-8E71-41E0-BB32-9EAFB9583003}" presName="sibTrans" presStyleCnt="0"/>
      <dgm:spPr/>
    </dgm:pt>
    <dgm:pt modelId="{EA018637-605D-46E9-B803-4D02B7108149}" type="pres">
      <dgm:prSet presAssocID="{92F28ACB-75A2-4F4C-B592-8E4502896F1A}" presName="node" presStyleLbl="node1" presStyleIdx="3" presStyleCnt="6">
        <dgm:presLayoutVars>
          <dgm:bulletEnabled val="1"/>
        </dgm:presLayoutVars>
      </dgm:prSet>
      <dgm:spPr/>
    </dgm:pt>
    <dgm:pt modelId="{8CCF89E7-3417-4C67-82F8-01E24DEB8129}" type="pres">
      <dgm:prSet presAssocID="{2412AE10-2CA2-4AF0-B318-AE438CECBDBB}" presName="sibTrans" presStyleCnt="0"/>
      <dgm:spPr/>
    </dgm:pt>
    <dgm:pt modelId="{C686F8CC-F593-4D12-9B3C-D81352DFF3BF}" type="pres">
      <dgm:prSet presAssocID="{F84D12F6-7AB5-46BB-A01F-F3B54EDB7123}" presName="node" presStyleLbl="node1" presStyleIdx="4" presStyleCnt="6">
        <dgm:presLayoutVars>
          <dgm:bulletEnabled val="1"/>
        </dgm:presLayoutVars>
      </dgm:prSet>
      <dgm:spPr/>
    </dgm:pt>
    <dgm:pt modelId="{27EEDD2D-7785-4903-BCFA-C2A055CEFCE8}" type="pres">
      <dgm:prSet presAssocID="{581C3446-0484-4C9F-8FF9-C9E5C0531024}" presName="sibTrans" presStyleCnt="0"/>
      <dgm:spPr/>
    </dgm:pt>
    <dgm:pt modelId="{03F32F8B-4930-4979-A6EC-7D482BB7F3E6}" type="pres">
      <dgm:prSet presAssocID="{0AE59A14-5169-40CB-82A9-FCF31D00DC98}" presName="node" presStyleLbl="node1" presStyleIdx="5" presStyleCnt="6">
        <dgm:presLayoutVars>
          <dgm:bulletEnabled val="1"/>
        </dgm:presLayoutVars>
      </dgm:prSet>
      <dgm:spPr/>
    </dgm:pt>
  </dgm:ptLst>
  <dgm:cxnLst>
    <dgm:cxn modelId="{9F6A8E38-938F-4141-844B-CE56A2C26D85}" type="presOf" srcId="{92F28ACB-75A2-4F4C-B592-8E4502896F1A}" destId="{EA018637-605D-46E9-B803-4D02B7108149}" srcOrd="0" destOrd="0" presId="urn:microsoft.com/office/officeart/2005/8/layout/default"/>
    <dgm:cxn modelId="{3134E83E-2198-46C0-94B8-F039277052DA}" type="presOf" srcId="{F84D12F6-7AB5-46BB-A01F-F3B54EDB7123}" destId="{C686F8CC-F593-4D12-9B3C-D81352DFF3BF}" srcOrd="0" destOrd="0" presId="urn:microsoft.com/office/officeart/2005/8/layout/default"/>
    <dgm:cxn modelId="{3F2DB345-B457-4B22-85A1-34B4D0110A7B}" srcId="{BC2BDD67-19AC-4359-B672-F8AB07C3CA34}" destId="{92F28ACB-75A2-4F4C-B592-8E4502896F1A}" srcOrd="3" destOrd="0" parTransId="{E4DCB8C2-8FE2-49C4-8775-54E171115FE7}" sibTransId="{2412AE10-2CA2-4AF0-B318-AE438CECBDBB}"/>
    <dgm:cxn modelId="{E2F7D86B-DCA8-4914-AC27-59D2CDA2FC6B}" type="presOf" srcId="{2BCAB161-3E24-456B-A498-E17C85782EF2}" destId="{7B03F5F9-4889-47FB-91E3-380470C95C5C}" srcOrd="0" destOrd="0" presId="urn:microsoft.com/office/officeart/2005/8/layout/default"/>
    <dgm:cxn modelId="{DEE2758C-908F-4C44-9219-6ECFA881F01A}" type="presOf" srcId="{BC2BDD67-19AC-4359-B672-F8AB07C3CA34}" destId="{FDC266CB-8E17-4ED8-A2FD-8FE1569DAE75}" srcOrd="0" destOrd="0" presId="urn:microsoft.com/office/officeart/2005/8/layout/default"/>
    <dgm:cxn modelId="{B5B46AA9-97E6-4CB6-B134-05659F1DEEE6}" type="presOf" srcId="{00394B1E-08D8-4CD7-B375-92181B793C16}" destId="{0640EBEC-303F-4B06-940E-F94ADBAF31D3}" srcOrd="0" destOrd="0" presId="urn:microsoft.com/office/officeart/2005/8/layout/default"/>
    <dgm:cxn modelId="{D1B724AC-0AEB-4F82-A262-A1E5A842C524}" srcId="{BC2BDD67-19AC-4359-B672-F8AB07C3CA34}" destId="{0AE59A14-5169-40CB-82A9-FCF31D00DC98}" srcOrd="5" destOrd="0" parTransId="{5466006A-F068-4A92-A6E4-B702C2A12D09}" sibTransId="{1DD21F0C-FAF5-4369-B2AF-7F3279E970B8}"/>
    <dgm:cxn modelId="{CD71EFBE-CD97-4DCD-8EBC-A142E9A4D558}" type="presOf" srcId="{0AE59A14-5169-40CB-82A9-FCF31D00DC98}" destId="{03F32F8B-4930-4979-A6EC-7D482BB7F3E6}" srcOrd="0" destOrd="0" presId="urn:microsoft.com/office/officeart/2005/8/layout/default"/>
    <dgm:cxn modelId="{E7EFC4D6-6BE8-4AAF-A3AE-4C526D1660EC}" srcId="{BC2BDD67-19AC-4359-B672-F8AB07C3CA34}" destId="{2BCAB161-3E24-456B-A498-E17C85782EF2}" srcOrd="1" destOrd="0" parTransId="{6B7A908D-173C-4144-B1E2-5A6A8D0C6467}" sibTransId="{6520D8C4-1845-46A6-8DBB-1C5801DFA757}"/>
    <dgm:cxn modelId="{6368ADEA-2787-48A7-8610-C1B269439B0F}" srcId="{BC2BDD67-19AC-4359-B672-F8AB07C3CA34}" destId="{3DFE53B4-45FB-429D-8D4C-379FFEBB2A97}" srcOrd="0" destOrd="0" parTransId="{9C115FFD-BDA3-43DE-BE93-F3E180B78FA8}" sibTransId="{E9DF6FD1-EAF7-43FD-8DB2-A1457FBC039F}"/>
    <dgm:cxn modelId="{13C41FF3-FC71-4C61-BBAF-EB2C3580B8BD}" type="presOf" srcId="{3DFE53B4-45FB-429D-8D4C-379FFEBB2A97}" destId="{365FE26F-9DD2-4E29-9CED-85AFE2C91D97}" srcOrd="0" destOrd="0" presId="urn:microsoft.com/office/officeart/2005/8/layout/default"/>
    <dgm:cxn modelId="{787720F3-8BA9-4BC0-BBA0-E1ECF85C1DDB}" srcId="{BC2BDD67-19AC-4359-B672-F8AB07C3CA34}" destId="{F84D12F6-7AB5-46BB-A01F-F3B54EDB7123}" srcOrd="4" destOrd="0" parTransId="{AB34291D-6A3E-4CDD-B295-55D19FDF41B7}" sibTransId="{581C3446-0484-4C9F-8FF9-C9E5C0531024}"/>
    <dgm:cxn modelId="{8EB1D1F8-AA02-425A-B2DA-C43E7B912BD2}" srcId="{BC2BDD67-19AC-4359-B672-F8AB07C3CA34}" destId="{00394B1E-08D8-4CD7-B375-92181B793C16}" srcOrd="2" destOrd="0" parTransId="{BEF3E860-019D-4FFF-B3B8-0E3849ABBCC5}" sibTransId="{EC8FF5B0-8E71-41E0-BB32-9EAFB9583003}"/>
    <dgm:cxn modelId="{52C63277-A9CA-490B-B32D-E5DA36FF2083}" type="presParOf" srcId="{FDC266CB-8E17-4ED8-A2FD-8FE1569DAE75}" destId="{365FE26F-9DD2-4E29-9CED-85AFE2C91D97}" srcOrd="0" destOrd="0" presId="urn:microsoft.com/office/officeart/2005/8/layout/default"/>
    <dgm:cxn modelId="{21BF2782-E93F-42B2-9BB9-946E8745A586}" type="presParOf" srcId="{FDC266CB-8E17-4ED8-A2FD-8FE1569DAE75}" destId="{8F85F3C5-0FA0-405A-8141-72985012E55F}" srcOrd="1" destOrd="0" presId="urn:microsoft.com/office/officeart/2005/8/layout/default"/>
    <dgm:cxn modelId="{D1B77C69-95EF-4AA5-868C-44987073E935}" type="presParOf" srcId="{FDC266CB-8E17-4ED8-A2FD-8FE1569DAE75}" destId="{7B03F5F9-4889-47FB-91E3-380470C95C5C}" srcOrd="2" destOrd="0" presId="urn:microsoft.com/office/officeart/2005/8/layout/default"/>
    <dgm:cxn modelId="{20AEBAC7-27DF-4BCA-8D45-9C6EEF17CF6D}" type="presParOf" srcId="{FDC266CB-8E17-4ED8-A2FD-8FE1569DAE75}" destId="{03A68031-D40F-4395-B3E6-3B952A23CC86}" srcOrd="3" destOrd="0" presId="urn:microsoft.com/office/officeart/2005/8/layout/default"/>
    <dgm:cxn modelId="{C822CFAA-7909-489E-955A-115C39ECF24F}" type="presParOf" srcId="{FDC266CB-8E17-4ED8-A2FD-8FE1569DAE75}" destId="{0640EBEC-303F-4B06-940E-F94ADBAF31D3}" srcOrd="4" destOrd="0" presId="urn:microsoft.com/office/officeart/2005/8/layout/default"/>
    <dgm:cxn modelId="{01705B56-9ABF-467C-8FDA-843C5E1C2809}" type="presParOf" srcId="{FDC266CB-8E17-4ED8-A2FD-8FE1569DAE75}" destId="{39E5B616-D7D0-4CCE-A8A0-840265C9EECD}" srcOrd="5" destOrd="0" presId="urn:microsoft.com/office/officeart/2005/8/layout/default"/>
    <dgm:cxn modelId="{6D2B0EFD-EFCC-484C-A74E-058CF51D09E4}" type="presParOf" srcId="{FDC266CB-8E17-4ED8-A2FD-8FE1569DAE75}" destId="{EA018637-605D-46E9-B803-4D02B7108149}" srcOrd="6" destOrd="0" presId="urn:microsoft.com/office/officeart/2005/8/layout/default"/>
    <dgm:cxn modelId="{48A8A08C-3C45-4458-9321-2A138795CF79}" type="presParOf" srcId="{FDC266CB-8E17-4ED8-A2FD-8FE1569DAE75}" destId="{8CCF89E7-3417-4C67-82F8-01E24DEB8129}" srcOrd="7" destOrd="0" presId="urn:microsoft.com/office/officeart/2005/8/layout/default"/>
    <dgm:cxn modelId="{A19C57F3-4579-41B2-9A43-F299425D38BC}" type="presParOf" srcId="{FDC266CB-8E17-4ED8-A2FD-8FE1569DAE75}" destId="{C686F8CC-F593-4D12-9B3C-D81352DFF3BF}" srcOrd="8" destOrd="0" presId="urn:microsoft.com/office/officeart/2005/8/layout/default"/>
    <dgm:cxn modelId="{72667C73-41DF-4F38-A68D-0566C2129EE1}" type="presParOf" srcId="{FDC266CB-8E17-4ED8-A2FD-8FE1569DAE75}" destId="{27EEDD2D-7785-4903-BCFA-C2A055CEFCE8}" srcOrd="9" destOrd="0" presId="urn:microsoft.com/office/officeart/2005/8/layout/default"/>
    <dgm:cxn modelId="{C8BF197D-11BA-4317-BC43-460C353EE9BF}" type="presParOf" srcId="{FDC266CB-8E17-4ED8-A2FD-8FE1569DAE75}" destId="{03F32F8B-4930-4979-A6EC-7D482BB7F3E6}"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C09667B-A809-48F5-AC86-6FDCD51357BC}"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17BF9F5D-9F78-4480-9CCA-E9F22E8548A4}">
      <dgm:prSet/>
      <dgm:spPr/>
      <dgm:t>
        <a:bodyPr/>
        <a:lstStyle/>
        <a:p>
          <a:r>
            <a:rPr lang="it-IT" dirty="0"/>
            <a:t>Abstracts can be different according to</a:t>
          </a:r>
          <a:endParaRPr lang="en-US" dirty="0"/>
        </a:p>
      </dgm:t>
    </dgm:pt>
    <dgm:pt modelId="{B8282E04-D289-466F-970C-024AD4CD40A9}" type="parTrans" cxnId="{EB2CDEC6-4F35-4AE3-B905-353FC7F0CBCD}">
      <dgm:prSet/>
      <dgm:spPr/>
      <dgm:t>
        <a:bodyPr/>
        <a:lstStyle/>
        <a:p>
          <a:endParaRPr lang="en-US"/>
        </a:p>
      </dgm:t>
    </dgm:pt>
    <dgm:pt modelId="{FB34A8B4-E9B0-4034-9420-159D7B445D31}" type="sibTrans" cxnId="{EB2CDEC6-4F35-4AE3-B905-353FC7F0CBCD}">
      <dgm:prSet/>
      <dgm:spPr/>
      <dgm:t>
        <a:bodyPr/>
        <a:lstStyle/>
        <a:p>
          <a:endParaRPr lang="en-US"/>
        </a:p>
      </dgm:t>
    </dgm:pt>
    <dgm:pt modelId="{E6EDD1CA-0245-4930-9D83-003706B690FA}">
      <dgm:prSet/>
      <dgm:spPr/>
      <dgm:t>
        <a:bodyPr/>
        <a:lstStyle/>
        <a:p>
          <a:r>
            <a:rPr lang="it-IT" dirty="0"/>
            <a:t>1)The editing </a:t>
          </a:r>
          <a:r>
            <a:rPr lang="it-IT" dirty="0" err="1"/>
            <a:t>structure</a:t>
          </a:r>
          <a:endParaRPr lang="en-US" dirty="0"/>
        </a:p>
      </dgm:t>
    </dgm:pt>
    <dgm:pt modelId="{024BAE43-204F-4102-953A-FC81FAD5952A}" type="parTrans" cxnId="{85AC0C69-FE74-4BFE-AB16-9EBB70FCACF1}">
      <dgm:prSet/>
      <dgm:spPr/>
      <dgm:t>
        <a:bodyPr/>
        <a:lstStyle/>
        <a:p>
          <a:endParaRPr lang="en-US"/>
        </a:p>
      </dgm:t>
    </dgm:pt>
    <dgm:pt modelId="{09990F18-602D-4F19-8DA7-7653FC1D6178}" type="sibTrans" cxnId="{85AC0C69-FE74-4BFE-AB16-9EBB70FCACF1}">
      <dgm:prSet/>
      <dgm:spPr/>
      <dgm:t>
        <a:bodyPr/>
        <a:lstStyle/>
        <a:p>
          <a:endParaRPr lang="en-US"/>
        </a:p>
      </dgm:t>
    </dgm:pt>
    <dgm:pt modelId="{A7C6FB5A-5263-4E7E-89CC-D6D66EBB3C61}">
      <dgm:prSet/>
      <dgm:spPr/>
      <dgm:t>
        <a:bodyPr/>
        <a:lstStyle/>
        <a:p>
          <a:r>
            <a:rPr lang="it-IT" dirty="0"/>
            <a:t>2)Their </a:t>
          </a:r>
          <a:r>
            <a:rPr lang="it-IT" dirty="0" err="1"/>
            <a:t>adherence</a:t>
          </a:r>
          <a:r>
            <a:rPr lang="it-IT" dirty="0"/>
            <a:t> to IMRAD format or not</a:t>
          </a:r>
          <a:endParaRPr lang="en-US" dirty="0"/>
        </a:p>
      </dgm:t>
    </dgm:pt>
    <dgm:pt modelId="{C2985C09-A8F8-4106-8874-9E5DAB73E94F}" type="parTrans" cxnId="{D1554921-EC88-40FB-A130-E02E7A584383}">
      <dgm:prSet/>
      <dgm:spPr/>
      <dgm:t>
        <a:bodyPr/>
        <a:lstStyle/>
        <a:p>
          <a:endParaRPr lang="en-US"/>
        </a:p>
      </dgm:t>
    </dgm:pt>
    <dgm:pt modelId="{D13B8FBE-41FC-4633-8E16-F9D1BA5A802C}" type="sibTrans" cxnId="{D1554921-EC88-40FB-A130-E02E7A584383}">
      <dgm:prSet/>
      <dgm:spPr/>
      <dgm:t>
        <a:bodyPr/>
        <a:lstStyle/>
        <a:p>
          <a:endParaRPr lang="en-US"/>
        </a:p>
      </dgm:t>
    </dgm:pt>
    <dgm:pt modelId="{E79B4709-DB81-4867-A07F-101429A835A9}">
      <dgm:prSet/>
      <dgm:spPr/>
      <dgm:t>
        <a:bodyPr/>
        <a:lstStyle/>
        <a:p>
          <a:r>
            <a:rPr lang="it-IT"/>
            <a:t>There are three main kinds of abstracts</a:t>
          </a:r>
          <a:endParaRPr lang="en-US"/>
        </a:p>
      </dgm:t>
    </dgm:pt>
    <dgm:pt modelId="{A1FAED24-4BF8-4580-9303-2B1DFDCAE384}" type="parTrans" cxnId="{63B9B540-1D53-4B87-8A29-90E2C7A0D92F}">
      <dgm:prSet/>
      <dgm:spPr/>
      <dgm:t>
        <a:bodyPr/>
        <a:lstStyle/>
        <a:p>
          <a:endParaRPr lang="en-US"/>
        </a:p>
      </dgm:t>
    </dgm:pt>
    <dgm:pt modelId="{7F8E4902-387C-4EE8-918D-D7A75E62AEE5}" type="sibTrans" cxnId="{63B9B540-1D53-4B87-8A29-90E2C7A0D92F}">
      <dgm:prSet/>
      <dgm:spPr/>
      <dgm:t>
        <a:bodyPr/>
        <a:lstStyle/>
        <a:p>
          <a:endParaRPr lang="en-US"/>
        </a:p>
      </dgm:t>
    </dgm:pt>
    <dgm:pt modelId="{C63E15D8-5FF7-4DB3-9C2E-F6AC18451257}">
      <dgm:prSet/>
      <dgm:spPr/>
      <dgm:t>
        <a:bodyPr/>
        <a:lstStyle/>
        <a:p>
          <a:r>
            <a:rPr lang="it-IT"/>
            <a:t>Structured</a:t>
          </a:r>
          <a:endParaRPr lang="en-US"/>
        </a:p>
      </dgm:t>
    </dgm:pt>
    <dgm:pt modelId="{59A5E627-A093-4518-B9D0-83A320D793D0}" type="parTrans" cxnId="{688F0DE5-1A6B-4784-8B70-A74ACC67625D}">
      <dgm:prSet/>
      <dgm:spPr/>
      <dgm:t>
        <a:bodyPr/>
        <a:lstStyle/>
        <a:p>
          <a:endParaRPr lang="en-US"/>
        </a:p>
      </dgm:t>
    </dgm:pt>
    <dgm:pt modelId="{5E14358D-A333-4BA7-97EC-E4DCC304D51E}" type="sibTrans" cxnId="{688F0DE5-1A6B-4784-8B70-A74ACC67625D}">
      <dgm:prSet/>
      <dgm:spPr/>
      <dgm:t>
        <a:bodyPr/>
        <a:lstStyle/>
        <a:p>
          <a:endParaRPr lang="en-US"/>
        </a:p>
      </dgm:t>
    </dgm:pt>
    <dgm:pt modelId="{A8F988CA-4265-49FE-8C4F-65B825E37E45}">
      <dgm:prSet/>
      <dgm:spPr/>
      <dgm:t>
        <a:bodyPr/>
        <a:lstStyle/>
        <a:p>
          <a:r>
            <a:rPr lang="it-IT"/>
            <a:t>Partially structured</a:t>
          </a:r>
          <a:endParaRPr lang="en-US"/>
        </a:p>
      </dgm:t>
    </dgm:pt>
    <dgm:pt modelId="{70DB951A-F72C-492C-86A5-9349DA2471D5}" type="parTrans" cxnId="{A06FDF00-052D-4B58-801B-1BCC9808ACEB}">
      <dgm:prSet/>
      <dgm:spPr/>
      <dgm:t>
        <a:bodyPr/>
        <a:lstStyle/>
        <a:p>
          <a:endParaRPr lang="en-US"/>
        </a:p>
      </dgm:t>
    </dgm:pt>
    <dgm:pt modelId="{A533E33A-3E2D-451A-9FC5-AAC390A6436B}" type="sibTrans" cxnId="{A06FDF00-052D-4B58-801B-1BCC9808ACEB}">
      <dgm:prSet/>
      <dgm:spPr/>
      <dgm:t>
        <a:bodyPr/>
        <a:lstStyle/>
        <a:p>
          <a:endParaRPr lang="en-US"/>
        </a:p>
      </dgm:t>
    </dgm:pt>
    <dgm:pt modelId="{1ED9BBB6-B3F8-4E00-BE34-DC5E10CD1E25}">
      <dgm:prSet/>
      <dgm:spPr/>
      <dgm:t>
        <a:bodyPr/>
        <a:lstStyle/>
        <a:p>
          <a:r>
            <a:rPr lang="it-IT"/>
            <a:t>Unstructured </a:t>
          </a:r>
          <a:endParaRPr lang="en-US"/>
        </a:p>
      </dgm:t>
    </dgm:pt>
    <dgm:pt modelId="{E5321346-2F68-4309-B7D4-259BD195F3F6}" type="parTrans" cxnId="{CFC5FABF-7B50-432F-8F21-0C68EB40DC2D}">
      <dgm:prSet/>
      <dgm:spPr/>
      <dgm:t>
        <a:bodyPr/>
        <a:lstStyle/>
        <a:p>
          <a:endParaRPr lang="en-US"/>
        </a:p>
      </dgm:t>
    </dgm:pt>
    <dgm:pt modelId="{807A8EBE-88BC-4284-833F-6D2EDCC8C253}" type="sibTrans" cxnId="{CFC5FABF-7B50-432F-8F21-0C68EB40DC2D}">
      <dgm:prSet/>
      <dgm:spPr/>
      <dgm:t>
        <a:bodyPr/>
        <a:lstStyle/>
        <a:p>
          <a:endParaRPr lang="en-US"/>
        </a:p>
      </dgm:t>
    </dgm:pt>
    <dgm:pt modelId="{064FB98D-E8B2-4D7B-88C4-1138E151E96A}" type="pres">
      <dgm:prSet presAssocID="{6C09667B-A809-48F5-AC86-6FDCD51357BC}" presName="diagram" presStyleCnt="0">
        <dgm:presLayoutVars>
          <dgm:dir/>
          <dgm:resizeHandles val="exact"/>
        </dgm:presLayoutVars>
      </dgm:prSet>
      <dgm:spPr/>
    </dgm:pt>
    <dgm:pt modelId="{143C2F26-4BB8-4B68-B930-71449D8F8A17}" type="pres">
      <dgm:prSet presAssocID="{17BF9F5D-9F78-4480-9CCA-E9F22E8548A4}" presName="node" presStyleLbl="node1" presStyleIdx="0" presStyleCnt="7">
        <dgm:presLayoutVars>
          <dgm:bulletEnabled val="1"/>
        </dgm:presLayoutVars>
      </dgm:prSet>
      <dgm:spPr/>
    </dgm:pt>
    <dgm:pt modelId="{84199669-CB17-4EB7-A35E-CF29610FABB2}" type="pres">
      <dgm:prSet presAssocID="{FB34A8B4-E9B0-4034-9420-159D7B445D31}" presName="sibTrans" presStyleCnt="0"/>
      <dgm:spPr/>
    </dgm:pt>
    <dgm:pt modelId="{1E92CA47-6844-4960-B092-3C3FF7736928}" type="pres">
      <dgm:prSet presAssocID="{E6EDD1CA-0245-4930-9D83-003706B690FA}" presName="node" presStyleLbl="node1" presStyleIdx="1" presStyleCnt="7">
        <dgm:presLayoutVars>
          <dgm:bulletEnabled val="1"/>
        </dgm:presLayoutVars>
      </dgm:prSet>
      <dgm:spPr/>
    </dgm:pt>
    <dgm:pt modelId="{844DCF27-A7CB-4706-87FB-376003DC84CF}" type="pres">
      <dgm:prSet presAssocID="{09990F18-602D-4F19-8DA7-7653FC1D6178}" presName="sibTrans" presStyleCnt="0"/>
      <dgm:spPr/>
    </dgm:pt>
    <dgm:pt modelId="{D041DBF7-80E8-4D36-B592-07D0810636E5}" type="pres">
      <dgm:prSet presAssocID="{A7C6FB5A-5263-4E7E-89CC-D6D66EBB3C61}" presName="node" presStyleLbl="node1" presStyleIdx="2" presStyleCnt="7">
        <dgm:presLayoutVars>
          <dgm:bulletEnabled val="1"/>
        </dgm:presLayoutVars>
      </dgm:prSet>
      <dgm:spPr/>
    </dgm:pt>
    <dgm:pt modelId="{DD60C15B-BD5B-482E-92D9-4C473BDAB68F}" type="pres">
      <dgm:prSet presAssocID="{D13B8FBE-41FC-4633-8E16-F9D1BA5A802C}" presName="sibTrans" presStyleCnt="0"/>
      <dgm:spPr/>
    </dgm:pt>
    <dgm:pt modelId="{ECA03B56-8C27-4E4A-A94C-68FE5A49B284}" type="pres">
      <dgm:prSet presAssocID="{E79B4709-DB81-4867-A07F-101429A835A9}" presName="node" presStyleLbl="node1" presStyleIdx="3" presStyleCnt="7">
        <dgm:presLayoutVars>
          <dgm:bulletEnabled val="1"/>
        </dgm:presLayoutVars>
      </dgm:prSet>
      <dgm:spPr/>
    </dgm:pt>
    <dgm:pt modelId="{D1C1B89F-4FE2-419A-8B97-0E8A3ED0BC96}" type="pres">
      <dgm:prSet presAssocID="{7F8E4902-387C-4EE8-918D-D7A75E62AEE5}" presName="sibTrans" presStyleCnt="0"/>
      <dgm:spPr/>
    </dgm:pt>
    <dgm:pt modelId="{0E43D6A8-F273-4AA1-BF35-AE3698F62F24}" type="pres">
      <dgm:prSet presAssocID="{C63E15D8-5FF7-4DB3-9C2E-F6AC18451257}" presName="node" presStyleLbl="node1" presStyleIdx="4" presStyleCnt="7">
        <dgm:presLayoutVars>
          <dgm:bulletEnabled val="1"/>
        </dgm:presLayoutVars>
      </dgm:prSet>
      <dgm:spPr/>
    </dgm:pt>
    <dgm:pt modelId="{FE3D24B9-BB40-4870-9B0A-1B791705E90E}" type="pres">
      <dgm:prSet presAssocID="{5E14358D-A333-4BA7-97EC-E4DCC304D51E}" presName="sibTrans" presStyleCnt="0"/>
      <dgm:spPr/>
    </dgm:pt>
    <dgm:pt modelId="{11B825B8-406C-4549-9F2E-55493D12F7AB}" type="pres">
      <dgm:prSet presAssocID="{A8F988CA-4265-49FE-8C4F-65B825E37E45}" presName="node" presStyleLbl="node1" presStyleIdx="5" presStyleCnt="7">
        <dgm:presLayoutVars>
          <dgm:bulletEnabled val="1"/>
        </dgm:presLayoutVars>
      </dgm:prSet>
      <dgm:spPr/>
    </dgm:pt>
    <dgm:pt modelId="{AACBB4C8-B8D8-41E7-A2FE-286E190861B0}" type="pres">
      <dgm:prSet presAssocID="{A533E33A-3E2D-451A-9FC5-AAC390A6436B}" presName="sibTrans" presStyleCnt="0"/>
      <dgm:spPr/>
    </dgm:pt>
    <dgm:pt modelId="{E72640A3-483A-44BC-8207-22ED8A9A7582}" type="pres">
      <dgm:prSet presAssocID="{1ED9BBB6-B3F8-4E00-BE34-DC5E10CD1E25}" presName="node" presStyleLbl="node1" presStyleIdx="6" presStyleCnt="7">
        <dgm:presLayoutVars>
          <dgm:bulletEnabled val="1"/>
        </dgm:presLayoutVars>
      </dgm:prSet>
      <dgm:spPr/>
    </dgm:pt>
  </dgm:ptLst>
  <dgm:cxnLst>
    <dgm:cxn modelId="{A06FDF00-052D-4B58-801B-1BCC9808ACEB}" srcId="{6C09667B-A809-48F5-AC86-6FDCD51357BC}" destId="{A8F988CA-4265-49FE-8C4F-65B825E37E45}" srcOrd="5" destOrd="0" parTransId="{70DB951A-F72C-492C-86A5-9349DA2471D5}" sibTransId="{A533E33A-3E2D-451A-9FC5-AAC390A6436B}"/>
    <dgm:cxn modelId="{D1554921-EC88-40FB-A130-E02E7A584383}" srcId="{6C09667B-A809-48F5-AC86-6FDCD51357BC}" destId="{A7C6FB5A-5263-4E7E-89CC-D6D66EBB3C61}" srcOrd="2" destOrd="0" parTransId="{C2985C09-A8F8-4106-8874-9E5DAB73E94F}" sibTransId="{D13B8FBE-41FC-4633-8E16-F9D1BA5A802C}"/>
    <dgm:cxn modelId="{96366D38-0FFD-4092-A310-C433A0C27EC6}" type="presOf" srcId="{E6EDD1CA-0245-4930-9D83-003706B690FA}" destId="{1E92CA47-6844-4960-B092-3C3FF7736928}" srcOrd="0" destOrd="0" presId="urn:microsoft.com/office/officeart/2005/8/layout/default"/>
    <dgm:cxn modelId="{63B9B540-1D53-4B87-8A29-90E2C7A0D92F}" srcId="{6C09667B-A809-48F5-AC86-6FDCD51357BC}" destId="{E79B4709-DB81-4867-A07F-101429A835A9}" srcOrd="3" destOrd="0" parTransId="{A1FAED24-4BF8-4580-9303-2B1DFDCAE384}" sibTransId="{7F8E4902-387C-4EE8-918D-D7A75E62AEE5}"/>
    <dgm:cxn modelId="{7D3F1741-CA42-4E85-8E0C-1DFAD56E38E5}" type="presOf" srcId="{1ED9BBB6-B3F8-4E00-BE34-DC5E10CD1E25}" destId="{E72640A3-483A-44BC-8207-22ED8A9A7582}" srcOrd="0" destOrd="0" presId="urn:microsoft.com/office/officeart/2005/8/layout/default"/>
    <dgm:cxn modelId="{9B7EEE66-4733-40C6-A08D-6B62350158FC}" type="presOf" srcId="{C63E15D8-5FF7-4DB3-9C2E-F6AC18451257}" destId="{0E43D6A8-F273-4AA1-BF35-AE3698F62F24}" srcOrd="0" destOrd="0" presId="urn:microsoft.com/office/officeart/2005/8/layout/default"/>
    <dgm:cxn modelId="{85AC0C69-FE74-4BFE-AB16-9EBB70FCACF1}" srcId="{6C09667B-A809-48F5-AC86-6FDCD51357BC}" destId="{E6EDD1CA-0245-4930-9D83-003706B690FA}" srcOrd="1" destOrd="0" parTransId="{024BAE43-204F-4102-953A-FC81FAD5952A}" sibTransId="{09990F18-602D-4F19-8DA7-7653FC1D6178}"/>
    <dgm:cxn modelId="{6DE0DF71-73ED-41EE-AE40-86D86EEA35C3}" type="presOf" srcId="{E79B4709-DB81-4867-A07F-101429A835A9}" destId="{ECA03B56-8C27-4E4A-A94C-68FE5A49B284}" srcOrd="0" destOrd="0" presId="urn:microsoft.com/office/officeart/2005/8/layout/default"/>
    <dgm:cxn modelId="{9C2F9F54-4C63-4E87-91F8-56ACE5872227}" type="presOf" srcId="{A7C6FB5A-5263-4E7E-89CC-D6D66EBB3C61}" destId="{D041DBF7-80E8-4D36-B592-07D0810636E5}" srcOrd="0" destOrd="0" presId="urn:microsoft.com/office/officeart/2005/8/layout/default"/>
    <dgm:cxn modelId="{BACD37AC-7C22-48FB-A86A-4A3B57DC5B04}" type="presOf" srcId="{17BF9F5D-9F78-4480-9CCA-E9F22E8548A4}" destId="{143C2F26-4BB8-4B68-B930-71449D8F8A17}" srcOrd="0" destOrd="0" presId="urn:microsoft.com/office/officeart/2005/8/layout/default"/>
    <dgm:cxn modelId="{CFC5FABF-7B50-432F-8F21-0C68EB40DC2D}" srcId="{6C09667B-A809-48F5-AC86-6FDCD51357BC}" destId="{1ED9BBB6-B3F8-4E00-BE34-DC5E10CD1E25}" srcOrd="6" destOrd="0" parTransId="{E5321346-2F68-4309-B7D4-259BD195F3F6}" sibTransId="{807A8EBE-88BC-4284-833F-6D2EDCC8C253}"/>
    <dgm:cxn modelId="{EB2CDEC6-4F35-4AE3-B905-353FC7F0CBCD}" srcId="{6C09667B-A809-48F5-AC86-6FDCD51357BC}" destId="{17BF9F5D-9F78-4480-9CCA-E9F22E8548A4}" srcOrd="0" destOrd="0" parTransId="{B8282E04-D289-466F-970C-024AD4CD40A9}" sibTransId="{FB34A8B4-E9B0-4034-9420-159D7B445D31}"/>
    <dgm:cxn modelId="{1BF2A9D4-0ED7-435C-A33E-9CBC952CE572}" type="presOf" srcId="{6C09667B-A809-48F5-AC86-6FDCD51357BC}" destId="{064FB98D-E8B2-4D7B-88C4-1138E151E96A}" srcOrd="0" destOrd="0" presId="urn:microsoft.com/office/officeart/2005/8/layout/default"/>
    <dgm:cxn modelId="{82F9F8E1-190C-421B-A801-63FC5A34D9C0}" type="presOf" srcId="{A8F988CA-4265-49FE-8C4F-65B825E37E45}" destId="{11B825B8-406C-4549-9F2E-55493D12F7AB}" srcOrd="0" destOrd="0" presId="urn:microsoft.com/office/officeart/2005/8/layout/default"/>
    <dgm:cxn modelId="{688F0DE5-1A6B-4784-8B70-A74ACC67625D}" srcId="{6C09667B-A809-48F5-AC86-6FDCD51357BC}" destId="{C63E15D8-5FF7-4DB3-9C2E-F6AC18451257}" srcOrd="4" destOrd="0" parTransId="{59A5E627-A093-4518-B9D0-83A320D793D0}" sibTransId="{5E14358D-A333-4BA7-97EC-E4DCC304D51E}"/>
    <dgm:cxn modelId="{6A857712-DFBA-4305-A3E7-8EFBC55B2272}" type="presParOf" srcId="{064FB98D-E8B2-4D7B-88C4-1138E151E96A}" destId="{143C2F26-4BB8-4B68-B930-71449D8F8A17}" srcOrd="0" destOrd="0" presId="urn:microsoft.com/office/officeart/2005/8/layout/default"/>
    <dgm:cxn modelId="{4F9D7334-E163-4F3E-979B-656B6C1625A7}" type="presParOf" srcId="{064FB98D-E8B2-4D7B-88C4-1138E151E96A}" destId="{84199669-CB17-4EB7-A35E-CF29610FABB2}" srcOrd="1" destOrd="0" presId="urn:microsoft.com/office/officeart/2005/8/layout/default"/>
    <dgm:cxn modelId="{8FFC7866-9DE4-4CEB-8573-A5603DC7E52C}" type="presParOf" srcId="{064FB98D-E8B2-4D7B-88C4-1138E151E96A}" destId="{1E92CA47-6844-4960-B092-3C3FF7736928}" srcOrd="2" destOrd="0" presId="urn:microsoft.com/office/officeart/2005/8/layout/default"/>
    <dgm:cxn modelId="{0B53C197-E09F-4B1B-A71F-97F18E9462D6}" type="presParOf" srcId="{064FB98D-E8B2-4D7B-88C4-1138E151E96A}" destId="{844DCF27-A7CB-4706-87FB-376003DC84CF}" srcOrd="3" destOrd="0" presId="urn:microsoft.com/office/officeart/2005/8/layout/default"/>
    <dgm:cxn modelId="{9E8A57C4-1D00-49F4-8458-123CAEF4DBD8}" type="presParOf" srcId="{064FB98D-E8B2-4D7B-88C4-1138E151E96A}" destId="{D041DBF7-80E8-4D36-B592-07D0810636E5}" srcOrd="4" destOrd="0" presId="urn:microsoft.com/office/officeart/2005/8/layout/default"/>
    <dgm:cxn modelId="{8BBB46CB-F766-4C67-9CBF-B742FC034EF8}" type="presParOf" srcId="{064FB98D-E8B2-4D7B-88C4-1138E151E96A}" destId="{DD60C15B-BD5B-482E-92D9-4C473BDAB68F}" srcOrd="5" destOrd="0" presId="urn:microsoft.com/office/officeart/2005/8/layout/default"/>
    <dgm:cxn modelId="{94CA5EAC-4EF0-492E-A572-1D178E8ADB9F}" type="presParOf" srcId="{064FB98D-E8B2-4D7B-88C4-1138E151E96A}" destId="{ECA03B56-8C27-4E4A-A94C-68FE5A49B284}" srcOrd="6" destOrd="0" presId="urn:microsoft.com/office/officeart/2005/8/layout/default"/>
    <dgm:cxn modelId="{F5442E02-3796-47FD-AD8E-49BA2DCCEBD2}" type="presParOf" srcId="{064FB98D-E8B2-4D7B-88C4-1138E151E96A}" destId="{D1C1B89F-4FE2-419A-8B97-0E8A3ED0BC96}" srcOrd="7" destOrd="0" presId="urn:microsoft.com/office/officeart/2005/8/layout/default"/>
    <dgm:cxn modelId="{E6550EF8-17F6-4C2F-9D66-AFE636ED748C}" type="presParOf" srcId="{064FB98D-E8B2-4D7B-88C4-1138E151E96A}" destId="{0E43D6A8-F273-4AA1-BF35-AE3698F62F24}" srcOrd="8" destOrd="0" presId="urn:microsoft.com/office/officeart/2005/8/layout/default"/>
    <dgm:cxn modelId="{9E61636D-11FA-4405-B588-E7D3A1CCBB17}" type="presParOf" srcId="{064FB98D-E8B2-4D7B-88C4-1138E151E96A}" destId="{FE3D24B9-BB40-4870-9B0A-1B791705E90E}" srcOrd="9" destOrd="0" presId="urn:microsoft.com/office/officeart/2005/8/layout/default"/>
    <dgm:cxn modelId="{12E050BE-7A8C-4387-BA4D-0E76D62737A1}" type="presParOf" srcId="{064FB98D-E8B2-4D7B-88C4-1138E151E96A}" destId="{11B825B8-406C-4549-9F2E-55493D12F7AB}" srcOrd="10" destOrd="0" presId="urn:microsoft.com/office/officeart/2005/8/layout/default"/>
    <dgm:cxn modelId="{2886F92D-BDDE-4725-9879-9CE6A17A19C6}" type="presParOf" srcId="{064FB98D-E8B2-4D7B-88C4-1138E151E96A}" destId="{AACBB4C8-B8D8-41E7-A2FE-286E190861B0}" srcOrd="11" destOrd="0" presId="urn:microsoft.com/office/officeart/2005/8/layout/default"/>
    <dgm:cxn modelId="{686AE3A8-E1FC-4F90-BB98-2517304999EC}" type="presParOf" srcId="{064FB98D-E8B2-4D7B-88C4-1138E151E96A}" destId="{E72640A3-483A-44BC-8207-22ED8A9A7582}" srcOrd="1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EE5EABA-C10B-4302-BFA3-ACD6EE654E0B}" type="doc">
      <dgm:prSet loTypeId="urn:microsoft.com/office/officeart/2008/layout/LinedList" loCatId="list" qsTypeId="urn:microsoft.com/office/officeart/2005/8/quickstyle/simple1" qsCatId="simple" csTypeId="urn:microsoft.com/office/officeart/2005/8/colors/accent3_2" csCatId="accent3" phldr="1"/>
      <dgm:spPr/>
      <dgm:t>
        <a:bodyPr/>
        <a:lstStyle/>
        <a:p>
          <a:endParaRPr lang="en-US"/>
        </a:p>
      </dgm:t>
    </dgm:pt>
    <dgm:pt modelId="{22F73109-1385-4334-8FFC-5695472B68E4}">
      <dgm:prSet/>
      <dgm:spPr/>
      <dgm:t>
        <a:bodyPr/>
        <a:lstStyle/>
        <a:p>
          <a:r>
            <a:rPr lang="it-IT" dirty="0"/>
            <a:t>They are </a:t>
          </a:r>
          <a:r>
            <a:rPr lang="it-IT" dirty="0" err="1"/>
            <a:t>divided</a:t>
          </a:r>
          <a:r>
            <a:rPr lang="it-IT" dirty="0"/>
            <a:t> into small </a:t>
          </a:r>
          <a:r>
            <a:rPr lang="it-IT" dirty="0" err="1"/>
            <a:t>sections</a:t>
          </a:r>
          <a:r>
            <a:rPr lang="it-IT" dirty="0"/>
            <a:t>, i.e.  background, aim, </a:t>
          </a:r>
          <a:r>
            <a:rPr lang="it-IT" dirty="0" err="1"/>
            <a:t>method</a:t>
          </a:r>
          <a:r>
            <a:rPr lang="it-IT" dirty="0"/>
            <a:t>, results, </a:t>
          </a:r>
          <a:r>
            <a:rPr lang="it-IT" dirty="0" err="1"/>
            <a:t>conclusions</a:t>
          </a:r>
          <a:endParaRPr lang="en-US" dirty="0"/>
        </a:p>
      </dgm:t>
    </dgm:pt>
    <dgm:pt modelId="{0C89A07F-19FF-49B3-B12B-054320379D29}" type="parTrans" cxnId="{9006E1A9-A1EB-4CA3-92CC-2F75C4942A13}">
      <dgm:prSet/>
      <dgm:spPr/>
      <dgm:t>
        <a:bodyPr/>
        <a:lstStyle/>
        <a:p>
          <a:endParaRPr lang="en-US"/>
        </a:p>
      </dgm:t>
    </dgm:pt>
    <dgm:pt modelId="{33B387C2-7662-476F-80BA-9190EFCCACE3}" type="sibTrans" cxnId="{9006E1A9-A1EB-4CA3-92CC-2F75C4942A13}">
      <dgm:prSet/>
      <dgm:spPr/>
      <dgm:t>
        <a:bodyPr/>
        <a:lstStyle/>
        <a:p>
          <a:endParaRPr lang="en-US"/>
        </a:p>
      </dgm:t>
    </dgm:pt>
    <dgm:pt modelId="{043F546A-5E53-4E1A-9A70-9FB3D3533F71}">
      <dgm:prSet/>
      <dgm:spPr/>
      <dgm:t>
        <a:bodyPr/>
        <a:lstStyle/>
        <a:p>
          <a:r>
            <a:rPr lang="it-IT"/>
            <a:t>They present information in a logical, structured way, so they simplify the search for particular items</a:t>
          </a:r>
          <a:endParaRPr lang="en-US"/>
        </a:p>
      </dgm:t>
    </dgm:pt>
    <dgm:pt modelId="{377A6FBD-970C-4A06-A688-A8C24340B8B9}" type="parTrans" cxnId="{B89E4D99-F62A-488C-9E59-AC4C6ABB8CBC}">
      <dgm:prSet/>
      <dgm:spPr/>
      <dgm:t>
        <a:bodyPr/>
        <a:lstStyle/>
        <a:p>
          <a:endParaRPr lang="en-US"/>
        </a:p>
      </dgm:t>
    </dgm:pt>
    <dgm:pt modelId="{6917DD71-0B5A-4D65-97B3-0E409DF2A216}" type="sibTrans" cxnId="{B89E4D99-F62A-488C-9E59-AC4C6ABB8CBC}">
      <dgm:prSet/>
      <dgm:spPr/>
      <dgm:t>
        <a:bodyPr/>
        <a:lstStyle/>
        <a:p>
          <a:endParaRPr lang="en-US"/>
        </a:p>
      </dgm:t>
    </dgm:pt>
    <dgm:pt modelId="{8D0DA8DE-A720-4F09-813D-658FE160BFFE}">
      <dgm:prSet/>
      <dgm:spPr/>
      <dgm:t>
        <a:bodyPr/>
        <a:lstStyle/>
        <a:p>
          <a:r>
            <a:rPr lang="it-IT"/>
            <a:t>They are clear and accessible</a:t>
          </a:r>
          <a:endParaRPr lang="en-US"/>
        </a:p>
      </dgm:t>
    </dgm:pt>
    <dgm:pt modelId="{7061DCEC-1354-46D2-A16D-A2001C15D04F}" type="parTrans" cxnId="{B08934D2-C841-4000-BD90-4CAFEC1B2F9B}">
      <dgm:prSet/>
      <dgm:spPr/>
      <dgm:t>
        <a:bodyPr/>
        <a:lstStyle/>
        <a:p>
          <a:endParaRPr lang="en-US"/>
        </a:p>
      </dgm:t>
    </dgm:pt>
    <dgm:pt modelId="{5F975F25-5E98-487D-9C54-FA6873278A8E}" type="sibTrans" cxnId="{B08934D2-C841-4000-BD90-4CAFEC1B2F9B}">
      <dgm:prSet/>
      <dgm:spPr/>
      <dgm:t>
        <a:bodyPr/>
        <a:lstStyle/>
        <a:p>
          <a:endParaRPr lang="en-US"/>
        </a:p>
      </dgm:t>
    </dgm:pt>
    <dgm:pt modelId="{D9D5BDA9-DFEB-498A-A0C9-46315D7F4B35}">
      <dgm:prSet/>
      <dgm:spPr/>
      <dgm:t>
        <a:bodyPr/>
        <a:lstStyle/>
        <a:p>
          <a:r>
            <a:rPr lang="it-IT"/>
            <a:t>They are highly informative and contain significant details</a:t>
          </a:r>
          <a:endParaRPr lang="en-US"/>
        </a:p>
      </dgm:t>
    </dgm:pt>
    <dgm:pt modelId="{A50C411B-AFD3-44D6-B872-95D4400D2793}" type="parTrans" cxnId="{A7799840-E859-498E-B326-52BEEE92981B}">
      <dgm:prSet/>
      <dgm:spPr/>
      <dgm:t>
        <a:bodyPr/>
        <a:lstStyle/>
        <a:p>
          <a:endParaRPr lang="en-US"/>
        </a:p>
      </dgm:t>
    </dgm:pt>
    <dgm:pt modelId="{AB317957-558B-416B-BE89-093638B67B9B}" type="sibTrans" cxnId="{A7799840-E859-498E-B326-52BEEE92981B}">
      <dgm:prSet/>
      <dgm:spPr/>
      <dgm:t>
        <a:bodyPr/>
        <a:lstStyle/>
        <a:p>
          <a:endParaRPr lang="en-US"/>
        </a:p>
      </dgm:t>
    </dgm:pt>
    <dgm:pt modelId="{E32FC3B3-EC24-4E01-B77F-096A8B9ABCD0}">
      <dgm:prSet/>
      <dgm:spPr/>
      <dgm:t>
        <a:bodyPr/>
        <a:lstStyle/>
        <a:p>
          <a:r>
            <a:rPr lang="it-IT" dirty="0"/>
            <a:t>They are </a:t>
          </a:r>
          <a:r>
            <a:rPr lang="it-IT" dirty="0" err="1"/>
            <a:t>mostly</a:t>
          </a:r>
          <a:r>
            <a:rPr lang="it-IT" dirty="0"/>
            <a:t> used to </a:t>
          </a:r>
          <a:r>
            <a:rPr lang="it-IT" dirty="0" err="1"/>
            <a:t>accompany</a:t>
          </a:r>
          <a:r>
            <a:rPr lang="it-IT" dirty="0"/>
            <a:t> </a:t>
          </a:r>
          <a:r>
            <a:rPr lang="it-IT" dirty="0" err="1"/>
            <a:t>empirical</a:t>
          </a:r>
          <a:r>
            <a:rPr lang="it-IT" dirty="0"/>
            <a:t> papers</a:t>
          </a:r>
          <a:endParaRPr lang="en-US" dirty="0"/>
        </a:p>
      </dgm:t>
    </dgm:pt>
    <dgm:pt modelId="{C07752C0-CFB6-4401-8266-FEFF5D01C77B}" type="parTrans" cxnId="{82E348AE-8E7B-44C3-B29A-45BA02A933A9}">
      <dgm:prSet/>
      <dgm:spPr/>
      <dgm:t>
        <a:bodyPr/>
        <a:lstStyle/>
        <a:p>
          <a:endParaRPr lang="en-US"/>
        </a:p>
      </dgm:t>
    </dgm:pt>
    <dgm:pt modelId="{CDEF33AD-5BAA-4ADD-9EB9-5AFA8D01AF85}" type="sibTrans" cxnId="{82E348AE-8E7B-44C3-B29A-45BA02A933A9}">
      <dgm:prSet/>
      <dgm:spPr/>
      <dgm:t>
        <a:bodyPr/>
        <a:lstStyle/>
        <a:p>
          <a:endParaRPr lang="en-US"/>
        </a:p>
      </dgm:t>
    </dgm:pt>
    <dgm:pt modelId="{C984BDC6-1265-4123-BC6F-2C1BB8DA54F5}" type="pres">
      <dgm:prSet presAssocID="{7EE5EABA-C10B-4302-BFA3-ACD6EE654E0B}" presName="vert0" presStyleCnt="0">
        <dgm:presLayoutVars>
          <dgm:dir/>
          <dgm:animOne val="branch"/>
          <dgm:animLvl val="lvl"/>
        </dgm:presLayoutVars>
      </dgm:prSet>
      <dgm:spPr/>
    </dgm:pt>
    <dgm:pt modelId="{FFB870E6-E9B9-450F-825F-9E04BC22996F}" type="pres">
      <dgm:prSet presAssocID="{22F73109-1385-4334-8FFC-5695472B68E4}" presName="thickLine" presStyleLbl="alignNode1" presStyleIdx="0" presStyleCnt="5"/>
      <dgm:spPr/>
    </dgm:pt>
    <dgm:pt modelId="{E419E631-8668-414A-9440-EABC830CB58D}" type="pres">
      <dgm:prSet presAssocID="{22F73109-1385-4334-8FFC-5695472B68E4}" presName="horz1" presStyleCnt="0"/>
      <dgm:spPr/>
    </dgm:pt>
    <dgm:pt modelId="{88368F71-68DF-4118-976A-254C0733081C}" type="pres">
      <dgm:prSet presAssocID="{22F73109-1385-4334-8FFC-5695472B68E4}" presName="tx1" presStyleLbl="revTx" presStyleIdx="0" presStyleCnt="5"/>
      <dgm:spPr/>
    </dgm:pt>
    <dgm:pt modelId="{57EABBF5-036B-49C7-B211-FC9AD7436EB8}" type="pres">
      <dgm:prSet presAssocID="{22F73109-1385-4334-8FFC-5695472B68E4}" presName="vert1" presStyleCnt="0"/>
      <dgm:spPr/>
    </dgm:pt>
    <dgm:pt modelId="{5675C318-3027-4430-AC83-45ACE850C681}" type="pres">
      <dgm:prSet presAssocID="{043F546A-5E53-4E1A-9A70-9FB3D3533F71}" presName="thickLine" presStyleLbl="alignNode1" presStyleIdx="1" presStyleCnt="5"/>
      <dgm:spPr/>
    </dgm:pt>
    <dgm:pt modelId="{6F19A267-51D2-4F3B-A032-33B583F03F80}" type="pres">
      <dgm:prSet presAssocID="{043F546A-5E53-4E1A-9A70-9FB3D3533F71}" presName="horz1" presStyleCnt="0"/>
      <dgm:spPr/>
    </dgm:pt>
    <dgm:pt modelId="{B37E0C13-ED76-47C6-8142-20F7FE38C655}" type="pres">
      <dgm:prSet presAssocID="{043F546A-5E53-4E1A-9A70-9FB3D3533F71}" presName="tx1" presStyleLbl="revTx" presStyleIdx="1" presStyleCnt="5"/>
      <dgm:spPr/>
    </dgm:pt>
    <dgm:pt modelId="{F1A24CD0-77C1-4E55-A4CC-E6CED3FEAB45}" type="pres">
      <dgm:prSet presAssocID="{043F546A-5E53-4E1A-9A70-9FB3D3533F71}" presName="vert1" presStyleCnt="0"/>
      <dgm:spPr/>
    </dgm:pt>
    <dgm:pt modelId="{248FD654-2906-4B8C-A2FC-BA16DDE33E88}" type="pres">
      <dgm:prSet presAssocID="{8D0DA8DE-A720-4F09-813D-658FE160BFFE}" presName="thickLine" presStyleLbl="alignNode1" presStyleIdx="2" presStyleCnt="5"/>
      <dgm:spPr/>
    </dgm:pt>
    <dgm:pt modelId="{9692D801-F214-451C-9A59-054808395F97}" type="pres">
      <dgm:prSet presAssocID="{8D0DA8DE-A720-4F09-813D-658FE160BFFE}" presName="horz1" presStyleCnt="0"/>
      <dgm:spPr/>
    </dgm:pt>
    <dgm:pt modelId="{FDD01800-73D9-41F1-81E1-DD2349187B50}" type="pres">
      <dgm:prSet presAssocID="{8D0DA8DE-A720-4F09-813D-658FE160BFFE}" presName="tx1" presStyleLbl="revTx" presStyleIdx="2" presStyleCnt="5"/>
      <dgm:spPr/>
    </dgm:pt>
    <dgm:pt modelId="{99128B0C-3A6D-478B-BEB4-C03B951B55AD}" type="pres">
      <dgm:prSet presAssocID="{8D0DA8DE-A720-4F09-813D-658FE160BFFE}" presName="vert1" presStyleCnt="0"/>
      <dgm:spPr/>
    </dgm:pt>
    <dgm:pt modelId="{537F6D3D-5EE9-455F-BA73-ACB24B9FFD34}" type="pres">
      <dgm:prSet presAssocID="{D9D5BDA9-DFEB-498A-A0C9-46315D7F4B35}" presName="thickLine" presStyleLbl="alignNode1" presStyleIdx="3" presStyleCnt="5"/>
      <dgm:spPr/>
    </dgm:pt>
    <dgm:pt modelId="{C2141B63-7D98-44BB-BC9F-E05BB4F7C618}" type="pres">
      <dgm:prSet presAssocID="{D9D5BDA9-DFEB-498A-A0C9-46315D7F4B35}" presName="horz1" presStyleCnt="0"/>
      <dgm:spPr/>
    </dgm:pt>
    <dgm:pt modelId="{A89EEFB4-0E94-48CD-9B5D-F334AA347951}" type="pres">
      <dgm:prSet presAssocID="{D9D5BDA9-DFEB-498A-A0C9-46315D7F4B35}" presName="tx1" presStyleLbl="revTx" presStyleIdx="3" presStyleCnt="5"/>
      <dgm:spPr/>
    </dgm:pt>
    <dgm:pt modelId="{A1FAB55A-B878-4D83-85B9-6B79933E90D1}" type="pres">
      <dgm:prSet presAssocID="{D9D5BDA9-DFEB-498A-A0C9-46315D7F4B35}" presName="vert1" presStyleCnt="0"/>
      <dgm:spPr/>
    </dgm:pt>
    <dgm:pt modelId="{4554D3AA-29ED-4C08-A146-CC3683CFBCD5}" type="pres">
      <dgm:prSet presAssocID="{E32FC3B3-EC24-4E01-B77F-096A8B9ABCD0}" presName="thickLine" presStyleLbl="alignNode1" presStyleIdx="4" presStyleCnt="5"/>
      <dgm:spPr/>
    </dgm:pt>
    <dgm:pt modelId="{78424118-51EB-4D6B-B5C8-0D7E987CC566}" type="pres">
      <dgm:prSet presAssocID="{E32FC3B3-EC24-4E01-B77F-096A8B9ABCD0}" presName="horz1" presStyleCnt="0"/>
      <dgm:spPr/>
    </dgm:pt>
    <dgm:pt modelId="{D21A23CB-058F-4874-8D2D-31B2449A8447}" type="pres">
      <dgm:prSet presAssocID="{E32FC3B3-EC24-4E01-B77F-096A8B9ABCD0}" presName="tx1" presStyleLbl="revTx" presStyleIdx="4" presStyleCnt="5"/>
      <dgm:spPr/>
    </dgm:pt>
    <dgm:pt modelId="{9FC5A4AE-516F-477D-BC56-6C3C01200A7A}" type="pres">
      <dgm:prSet presAssocID="{E32FC3B3-EC24-4E01-B77F-096A8B9ABCD0}" presName="vert1" presStyleCnt="0"/>
      <dgm:spPr/>
    </dgm:pt>
  </dgm:ptLst>
  <dgm:cxnLst>
    <dgm:cxn modelId="{74989104-7273-439E-9DBF-1F4486BAEF73}" type="presOf" srcId="{22F73109-1385-4334-8FFC-5695472B68E4}" destId="{88368F71-68DF-4118-976A-254C0733081C}" srcOrd="0" destOrd="0" presId="urn:microsoft.com/office/officeart/2008/layout/LinedList"/>
    <dgm:cxn modelId="{84BB0606-2F91-4BC4-A7C3-F1BDDC9C690F}" type="presOf" srcId="{7EE5EABA-C10B-4302-BFA3-ACD6EE654E0B}" destId="{C984BDC6-1265-4123-BC6F-2C1BB8DA54F5}" srcOrd="0" destOrd="0" presId="urn:microsoft.com/office/officeart/2008/layout/LinedList"/>
    <dgm:cxn modelId="{AB46990F-8966-48DE-A415-6C77053A4555}" type="presOf" srcId="{8D0DA8DE-A720-4F09-813D-658FE160BFFE}" destId="{FDD01800-73D9-41F1-81E1-DD2349187B50}" srcOrd="0" destOrd="0" presId="urn:microsoft.com/office/officeart/2008/layout/LinedList"/>
    <dgm:cxn modelId="{A7799840-E859-498E-B326-52BEEE92981B}" srcId="{7EE5EABA-C10B-4302-BFA3-ACD6EE654E0B}" destId="{D9D5BDA9-DFEB-498A-A0C9-46315D7F4B35}" srcOrd="3" destOrd="0" parTransId="{A50C411B-AFD3-44D6-B872-95D4400D2793}" sibTransId="{AB317957-558B-416B-BE89-093638B67B9B}"/>
    <dgm:cxn modelId="{FE304970-C09B-4C60-9444-B423C680F0BD}" type="presOf" srcId="{D9D5BDA9-DFEB-498A-A0C9-46315D7F4B35}" destId="{A89EEFB4-0E94-48CD-9B5D-F334AA347951}" srcOrd="0" destOrd="0" presId="urn:microsoft.com/office/officeart/2008/layout/LinedList"/>
    <dgm:cxn modelId="{B89E4D99-F62A-488C-9E59-AC4C6ABB8CBC}" srcId="{7EE5EABA-C10B-4302-BFA3-ACD6EE654E0B}" destId="{043F546A-5E53-4E1A-9A70-9FB3D3533F71}" srcOrd="1" destOrd="0" parTransId="{377A6FBD-970C-4A06-A688-A8C24340B8B9}" sibTransId="{6917DD71-0B5A-4D65-97B3-0E409DF2A216}"/>
    <dgm:cxn modelId="{FCB516A7-FD5D-4109-8865-8D8D84FD79C4}" type="presOf" srcId="{E32FC3B3-EC24-4E01-B77F-096A8B9ABCD0}" destId="{D21A23CB-058F-4874-8D2D-31B2449A8447}" srcOrd="0" destOrd="0" presId="urn:microsoft.com/office/officeart/2008/layout/LinedList"/>
    <dgm:cxn modelId="{9006E1A9-A1EB-4CA3-92CC-2F75C4942A13}" srcId="{7EE5EABA-C10B-4302-BFA3-ACD6EE654E0B}" destId="{22F73109-1385-4334-8FFC-5695472B68E4}" srcOrd="0" destOrd="0" parTransId="{0C89A07F-19FF-49B3-B12B-054320379D29}" sibTransId="{33B387C2-7662-476F-80BA-9190EFCCACE3}"/>
    <dgm:cxn modelId="{82E348AE-8E7B-44C3-B29A-45BA02A933A9}" srcId="{7EE5EABA-C10B-4302-BFA3-ACD6EE654E0B}" destId="{E32FC3B3-EC24-4E01-B77F-096A8B9ABCD0}" srcOrd="4" destOrd="0" parTransId="{C07752C0-CFB6-4401-8266-FEFF5D01C77B}" sibTransId="{CDEF33AD-5BAA-4ADD-9EB9-5AFA8D01AF85}"/>
    <dgm:cxn modelId="{B08934D2-C841-4000-BD90-4CAFEC1B2F9B}" srcId="{7EE5EABA-C10B-4302-BFA3-ACD6EE654E0B}" destId="{8D0DA8DE-A720-4F09-813D-658FE160BFFE}" srcOrd="2" destOrd="0" parTransId="{7061DCEC-1354-46D2-A16D-A2001C15D04F}" sibTransId="{5F975F25-5E98-487D-9C54-FA6873278A8E}"/>
    <dgm:cxn modelId="{9E7133D8-4CDD-4618-8450-72730905F2A8}" type="presOf" srcId="{043F546A-5E53-4E1A-9A70-9FB3D3533F71}" destId="{B37E0C13-ED76-47C6-8142-20F7FE38C655}" srcOrd="0" destOrd="0" presId="urn:microsoft.com/office/officeart/2008/layout/LinedList"/>
    <dgm:cxn modelId="{C218741A-0610-40AE-81FE-B06E103CBA38}" type="presParOf" srcId="{C984BDC6-1265-4123-BC6F-2C1BB8DA54F5}" destId="{FFB870E6-E9B9-450F-825F-9E04BC22996F}" srcOrd="0" destOrd="0" presId="urn:microsoft.com/office/officeart/2008/layout/LinedList"/>
    <dgm:cxn modelId="{E3C26C74-2E0A-47C0-B79C-BFB2AB8EB878}" type="presParOf" srcId="{C984BDC6-1265-4123-BC6F-2C1BB8DA54F5}" destId="{E419E631-8668-414A-9440-EABC830CB58D}" srcOrd="1" destOrd="0" presId="urn:microsoft.com/office/officeart/2008/layout/LinedList"/>
    <dgm:cxn modelId="{C01B8E43-4D70-4FC6-800A-8DFB37B8BFE3}" type="presParOf" srcId="{E419E631-8668-414A-9440-EABC830CB58D}" destId="{88368F71-68DF-4118-976A-254C0733081C}" srcOrd="0" destOrd="0" presId="urn:microsoft.com/office/officeart/2008/layout/LinedList"/>
    <dgm:cxn modelId="{8DAD5E3E-9D4D-47B3-97BD-79E04833744F}" type="presParOf" srcId="{E419E631-8668-414A-9440-EABC830CB58D}" destId="{57EABBF5-036B-49C7-B211-FC9AD7436EB8}" srcOrd="1" destOrd="0" presId="urn:microsoft.com/office/officeart/2008/layout/LinedList"/>
    <dgm:cxn modelId="{FEB8A28E-75CB-409E-B6D0-5476F169F6CB}" type="presParOf" srcId="{C984BDC6-1265-4123-BC6F-2C1BB8DA54F5}" destId="{5675C318-3027-4430-AC83-45ACE850C681}" srcOrd="2" destOrd="0" presId="urn:microsoft.com/office/officeart/2008/layout/LinedList"/>
    <dgm:cxn modelId="{0ED2A9F9-CD59-4034-81AA-C0F8679D9D1F}" type="presParOf" srcId="{C984BDC6-1265-4123-BC6F-2C1BB8DA54F5}" destId="{6F19A267-51D2-4F3B-A032-33B583F03F80}" srcOrd="3" destOrd="0" presId="urn:microsoft.com/office/officeart/2008/layout/LinedList"/>
    <dgm:cxn modelId="{B4BCFB8F-B488-4084-950F-4C631B1F5A71}" type="presParOf" srcId="{6F19A267-51D2-4F3B-A032-33B583F03F80}" destId="{B37E0C13-ED76-47C6-8142-20F7FE38C655}" srcOrd="0" destOrd="0" presId="urn:microsoft.com/office/officeart/2008/layout/LinedList"/>
    <dgm:cxn modelId="{30F1F1C2-C1D8-4EB9-A216-BAA3EA7D1E9A}" type="presParOf" srcId="{6F19A267-51D2-4F3B-A032-33B583F03F80}" destId="{F1A24CD0-77C1-4E55-A4CC-E6CED3FEAB45}" srcOrd="1" destOrd="0" presId="urn:microsoft.com/office/officeart/2008/layout/LinedList"/>
    <dgm:cxn modelId="{3B16D601-B536-423A-930A-B831FAE573F9}" type="presParOf" srcId="{C984BDC6-1265-4123-BC6F-2C1BB8DA54F5}" destId="{248FD654-2906-4B8C-A2FC-BA16DDE33E88}" srcOrd="4" destOrd="0" presId="urn:microsoft.com/office/officeart/2008/layout/LinedList"/>
    <dgm:cxn modelId="{EFC77B7D-ACEB-45AF-B214-0D112AB22902}" type="presParOf" srcId="{C984BDC6-1265-4123-BC6F-2C1BB8DA54F5}" destId="{9692D801-F214-451C-9A59-054808395F97}" srcOrd="5" destOrd="0" presId="urn:microsoft.com/office/officeart/2008/layout/LinedList"/>
    <dgm:cxn modelId="{CD2E225A-A840-4AE1-855B-1BA0C815DEA9}" type="presParOf" srcId="{9692D801-F214-451C-9A59-054808395F97}" destId="{FDD01800-73D9-41F1-81E1-DD2349187B50}" srcOrd="0" destOrd="0" presId="urn:microsoft.com/office/officeart/2008/layout/LinedList"/>
    <dgm:cxn modelId="{06C2CB6B-AE2D-4905-87E5-C63885077F72}" type="presParOf" srcId="{9692D801-F214-451C-9A59-054808395F97}" destId="{99128B0C-3A6D-478B-BEB4-C03B951B55AD}" srcOrd="1" destOrd="0" presId="urn:microsoft.com/office/officeart/2008/layout/LinedList"/>
    <dgm:cxn modelId="{4E3C5A23-5B5B-40EF-B29D-2447B6CC8053}" type="presParOf" srcId="{C984BDC6-1265-4123-BC6F-2C1BB8DA54F5}" destId="{537F6D3D-5EE9-455F-BA73-ACB24B9FFD34}" srcOrd="6" destOrd="0" presId="urn:microsoft.com/office/officeart/2008/layout/LinedList"/>
    <dgm:cxn modelId="{9CD247E4-7119-46D4-84DA-372CF994513A}" type="presParOf" srcId="{C984BDC6-1265-4123-BC6F-2C1BB8DA54F5}" destId="{C2141B63-7D98-44BB-BC9F-E05BB4F7C618}" srcOrd="7" destOrd="0" presId="urn:microsoft.com/office/officeart/2008/layout/LinedList"/>
    <dgm:cxn modelId="{AF8A2398-838A-47B0-9ECA-8FBE4D9C4615}" type="presParOf" srcId="{C2141B63-7D98-44BB-BC9F-E05BB4F7C618}" destId="{A89EEFB4-0E94-48CD-9B5D-F334AA347951}" srcOrd="0" destOrd="0" presId="urn:microsoft.com/office/officeart/2008/layout/LinedList"/>
    <dgm:cxn modelId="{4369350B-D83C-4CFE-8924-7106111E585E}" type="presParOf" srcId="{C2141B63-7D98-44BB-BC9F-E05BB4F7C618}" destId="{A1FAB55A-B878-4D83-85B9-6B79933E90D1}" srcOrd="1" destOrd="0" presId="urn:microsoft.com/office/officeart/2008/layout/LinedList"/>
    <dgm:cxn modelId="{90C3DD53-A406-4CC3-B24B-19919FB221B4}" type="presParOf" srcId="{C984BDC6-1265-4123-BC6F-2C1BB8DA54F5}" destId="{4554D3AA-29ED-4C08-A146-CC3683CFBCD5}" srcOrd="8" destOrd="0" presId="urn:microsoft.com/office/officeart/2008/layout/LinedList"/>
    <dgm:cxn modelId="{DDC0FB0A-90E4-4D4B-A5EA-ECFC085D9369}" type="presParOf" srcId="{C984BDC6-1265-4123-BC6F-2C1BB8DA54F5}" destId="{78424118-51EB-4D6B-B5C8-0D7E987CC566}" srcOrd="9" destOrd="0" presId="urn:microsoft.com/office/officeart/2008/layout/LinedList"/>
    <dgm:cxn modelId="{2150EF3B-9581-4DF7-B620-FFDF6177B811}" type="presParOf" srcId="{78424118-51EB-4D6B-B5C8-0D7E987CC566}" destId="{D21A23CB-058F-4874-8D2D-31B2449A8447}" srcOrd="0" destOrd="0" presId="urn:microsoft.com/office/officeart/2008/layout/LinedList"/>
    <dgm:cxn modelId="{74699C36-E43B-43B0-BD3A-1F6BFB8EAB69}" type="presParOf" srcId="{78424118-51EB-4D6B-B5C8-0D7E987CC566}" destId="{9FC5A4AE-516F-477D-BC56-6C3C01200A7A}"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6B0E7D6-7D22-4638-AB57-2FA1BE04492D}" type="doc">
      <dgm:prSet loTypeId="urn:microsoft.com/office/officeart/2008/layout/LinedList" loCatId="list" qsTypeId="urn:microsoft.com/office/officeart/2005/8/quickstyle/simple1" qsCatId="simple" csTypeId="urn:microsoft.com/office/officeart/2005/8/colors/accent3_2" csCatId="accent3" phldr="1"/>
      <dgm:spPr/>
      <dgm:t>
        <a:bodyPr/>
        <a:lstStyle/>
        <a:p>
          <a:endParaRPr lang="en-US"/>
        </a:p>
      </dgm:t>
    </dgm:pt>
    <dgm:pt modelId="{B94E8D42-4F75-4051-8EAC-F22D6FF46390}">
      <dgm:prSet/>
      <dgm:spPr/>
      <dgm:t>
        <a:bodyPr/>
        <a:lstStyle/>
        <a:p>
          <a:r>
            <a:rPr lang="it-IT" dirty="0" err="1"/>
            <a:t>Empirical</a:t>
          </a:r>
          <a:r>
            <a:rPr lang="it-IT" dirty="0"/>
            <a:t> papers: they give explicit information on the background, aim, </a:t>
          </a:r>
          <a:r>
            <a:rPr lang="it-IT" dirty="0" err="1"/>
            <a:t>method</a:t>
          </a:r>
          <a:r>
            <a:rPr lang="it-IT" dirty="0"/>
            <a:t>, results and </a:t>
          </a:r>
          <a:r>
            <a:rPr lang="it-IT" dirty="0" err="1"/>
            <a:t>conclusions</a:t>
          </a:r>
          <a:endParaRPr lang="en-US" dirty="0"/>
        </a:p>
      </dgm:t>
    </dgm:pt>
    <dgm:pt modelId="{6B173E0B-77DF-486F-B0DB-6CD2DEA9FFD2}" type="parTrans" cxnId="{22ED48F7-3641-418D-912C-FF5795D3235D}">
      <dgm:prSet/>
      <dgm:spPr/>
      <dgm:t>
        <a:bodyPr/>
        <a:lstStyle/>
        <a:p>
          <a:endParaRPr lang="en-US"/>
        </a:p>
      </dgm:t>
    </dgm:pt>
    <dgm:pt modelId="{E554BFEB-775B-425E-ACE7-0A9CB2CE5ABB}" type="sibTrans" cxnId="{22ED48F7-3641-418D-912C-FF5795D3235D}">
      <dgm:prSet/>
      <dgm:spPr/>
      <dgm:t>
        <a:bodyPr/>
        <a:lstStyle/>
        <a:p>
          <a:endParaRPr lang="en-US"/>
        </a:p>
      </dgm:t>
    </dgm:pt>
    <dgm:pt modelId="{E063FB51-CBE4-41D5-95AF-F81B3773342F}">
      <dgm:prSet/>
      <dgm:spPr/>
      <dgm:t>
        <a:bodyPr/>
        <a:lstStyle/>
        <a:p>
          <a:r>
            <a:rPr lang="it-IT"/>
            <a:t>Descriptive papers: they give details or topics , purpose, claims, line of reasoning and conclusions</a:t>
          </a:r>
          <a:endParaRPr lang="en-US"/>
        </a:p>
      </dgm:t>
    </dgm:pt>
    <dgm:pt modelId="{72F4E929-0797-4AC5-8844-5B9D007F4961}" type="parTrans" cxnId="{33C6FD9B-D2E7-4988-9EE2-45F1A7A7C66E}">
      <dgm:prSet/>
      <dgm:spPr/>
      <dgm:t>
        <a:bodyPr/>
        <a:lstStyle/>
        <a:p>
          <a:endParaRPr lang="en-US"/>
        </a:p>
      </dgm:t>
    </dgm:pt>
    <dgm:pt modelId="{736F2C7E-F3F4-4906-B6F7-F9D9E28571CD}" type="sibTrans" cxnId="{33C6FD9B-D2E7-4988-9EE2-45F1A7A7C66E}">
      <dgm:prSet/>
      <dgm:spPr/>
      <dgm:t>
        <a:bodyPr/>
        <a:lstStyle/>
        <a:p>
          <a:endParaRPr lang="en-US"/>
        </a:p>
      </dgm:t>
    </dgm:pt>
    <dgm:pt modelId="{4986A159-8BC3-45B9-9F64-FE9D7CD4CD6A}">
      <dgm:prSet/>
      <dgm:spPr/>
      <dgm:t>
        <a:bodyPr/>
        <a:lstStyle/>
        <a:p>
          <a:r>
            <a:rPr lang="it-IT"/>
            <a:t>THEY DO NOT CONTAIN SUB - HEADINGS</a:t>
          </a:r>
          <a:endParaRPr lang="en-US"/>
        </a:p>
      </dgm:t>
    </dgm:pt>
    <dgm:pt modelId="{EE3A5F1B-8B64-4E4F-B6F7-FBB420834A58}" type="parTrans" cxnId="{8288DE84-1F07-48E2-81B6-1AA28F098060}">
      <dgm:prSet/>
      <dgm:spPr/>
      <dgm:t>
        <a:bodyPr/>
        <a:lstStyle/>
        <a:p>
          <a:endParaRPr lang="en-US"/>
        </a:p>
      </dgm:t>
    </dgm:pt>
    <dgm:pt modelId="{866CC6C4-41B9-421A-90B9-59DF1DCECBBA}" type="sibTrans" cxnId="{8288DE84-1F07-48E2-81B6-1AA28F098060}">
      <dgm:prSet/>
      <dgm:spPr/>
      <dgm:t>
        <a:bodyPr/>
        <a:lstStyle/>
        <a:p>
          <a:endParaRPr lang="en-US"/>
        </a:p>
      </dgm:t>
    </dgm:pt>
    <dgm:pt modelId="{82B606E0-0BFB-4CF8-9190-D160A5CB6140}" type="pres">
      <dgm:prSet presAssocID="{A6B0E7D6-7D22-4638-AB57-2FA1BE04492D}" presName="vert0" presStyleCnt="0">
        <dgm:presLayoutVars>
          <dgm:dir/>
          <dgm:animOne val="branch"/>
          <dgm:animLvl val="lvl"/>
        </dgm:presLayoutVars>
      </dgm:prSet>
      <dgm:spPr/>
    </dgm:pt>
    <dgm:pt modelId="{89A55F73-D40D-4FE2-AB6D-1F5BDEA4861C}" type="pres">
      <dgm:prSet presAssocID="{B94E8D42-4F75-4051-8EAC-F22D6FF46390}" presName="thickLine" presStyleLbl="alignNode1" presStyleIdx="0" presStyleCnt="3"/>
      <dgm:spPr/>
    </dgm:pt>
    <dgm:pt modelId="{1347EE31-1D3E-4B53-959F-75AB49C0FF33}" type="pres">
      <dgm:prSet presAssocID="{B94E8D42-4F75-4051-8EAC-F22D6FF46390}" presName="horz1" presStyleCnt="0"/>
      <dgm:spPr/>
    </dgm:pt>
    <dgm:pt modelId="{B5316F20-44C6-43DD-A202-D5A126C06262}" type="pres">
      <dgm:prSet presAssocID="{B94E8D42-4F75-4051-8EAC-F22D6FF46390}" presName="tx1" presStyleLbl="revTx" presStyleIdx="0" presStyleCnt="3"/>
      <dgm:spPr/>
    </dgm:pt>
    <dgm:pt modelId="{368C91BC-9055-4F9B-9028-F9A88D462E83}" type="pres">
      <dgm:prSet presAssocID="{B94E8D42-4F75-4051-8EAC-F22D6FF46390}" presName="vert1" presStyleCnt="0"/>
      <dgm:spPr/>
    </dgm:pt>
    <dgm:pt modelId="{0C5AC6ED-D8AD-44C1-864D-448D2EDC1A83}" type="pres">
      <dgm:prSet presAssocID="{E063FB51-CBE4-41D5-95AF-F81B3773342F}" presName="thickLine" presStyleLbl="alignNode1" presStyleIdx="1" presStyleCnt="3"/>
      <dgm:spPr/>
    </dgm:pt>
    <dgm:pt modelId="{0A5D96DE-4F6F-4867-A95F-ED2030DC3C17}" type="pres">
      <dgm:prSet presAssocID="{E063FB51-CBE4-41D5-95AF-F81B3773342F}" presName="horz1" presStyleCnt="0"/>
      <dgm:spPr/>
    </dgm:pt>
    <dgm:pt modelId="{7D65A2DD-2ACB-45D4-B09F-4C66408EDEA0}" type="pres">
      <dgm:prSet presAssocID="{E063FB51-CBE4-41D5-95AF-F81B3773342F}" presName="tx1" presStyleLbl="revTx" presStyleIdx="1" presStyleCnt="3"/>
      <dgm:spPr/>
    </dgm:pt>
    <dgm:pt modelId="{278CEF56-3A42-4630-B3B6-0FC5C8B3F3A6}" type="pres">
      <dgm:prSet presAssocID="{E063FB51-CBE4-41D5-95AF-F81B3773342F}" presName="vert1" presStyleCnt="0"/>
      <dgm:spPr/>
    </dgm:pt>
    <dgm:pt modelId="{4774086F-05B9-4DB1-89F1-50B714E67366}" type="pres">
      <dgm:prSet presAssocID="{4986A159-8BC3-45B9-9F64-FE9D7CD4CD6A}" presName="thickLine" presStyleLbl="alignNode1" presStyleIdx="2" presStyleCnt="3"/>
      <dgm:spPr/>
    </dgm:pt>
    <dgm:pt modelId="{495983A3-11CC-4B25-869A-3E484ABDE7F3}" type="pres">
      <dgm:prSet presAssocID="{4986A159-8BC3-45B9-9F64-FE9D7CD4CD6A}" presName="horz1" presStyleCnt="0"/>
      <dgm:spPr/>
    </dgm:pt>
    <dgm:pt modelId="{45128EAE-98EF-4C1B-8352-489877C7AAD2}" type="pres">
      <dgm:prSet presAssocID="{4986A159-8BC3-45B9-9F64-FE9D7CD4CD6A}" presName="tx1" presStyleLbl="revTx" presStyleIdx="2" presStyleCnt="3"/>
      <dgm:spPr/>
    </dgm:pt>
    <dgm:pt modelId="{C0B059A1-42FA-4908-A9B8-5123BC2BE10B}" type="pres">
      <dgm:prSet presAssocID="{4986A159-8BC3-45B9-9F64-FE9D7CD4CD6A}" presName="vert1" presStyleCnt="0"/>
      <dgm:spPr/>
    </dgm:pt>
  </dgm:ptLst>
  <dgm:cxnLst>
    <dgm:cxn modelId="{B5C06459-4B92-4031-99A1-F0DB52923A9E}" type="presOf" srcId="{A6B0E7D6-7D22-4638-AB57-2FA1BE04492D}" destId="{82B606E0-0BFB-4CF8-9190-D160A5CB6140}" srcOrd="0" destOrd="0" presId="urn:microsoft.com/office/officeart/2008/layout/LinedList"/>
    <dgm:cxn modelId="{8288DE84-1F07-48E2-81B6-1AA28F098060}" srcId="{A6B0E7D6-7D22-4638-AB57-2FA1BE04492D}" destId="{4986A159-8BC3-45B9-9F64-FE9D7CD4CD6A}" srcOrd="2" destOrd="0" parTransId="{EE3A5F1B-8B64-4E4F-B6F7-FBB420834A58}" sibTransId="{866CC6C4-41B9-421A-90B9-59DF1DCECBBA}"/>
    <dgm:cxn modelId="{F82FF588-9148-4647-9F16-D2B232A02FF5}" type="presOf" srcId="{B94E8D42-4F75-4051-8EAC-F22D6FF46390}" destId="{B5316F20-44C6-43DD-A202-D5A126C06262}" srcOrd="0" destOrd="0" presId="urn:microsoft.com/office/officeart/2008/layout/LinedList"/>
    <dgm:cxn modelId="{6FC4AE8B-ECD5-49EF-A812-7FF4E55F7DED}" type="presOf" srcId="{4986A159-8BC3-45B9-9F64-FE9D7CD4CD6A}" destId="{45128EAE-98EF-4C1B-8352-489877C7AAD2}" srcOrd="0" destOrd="0" presId="urn:microsoft.com/office/officeart/2008/layout/LinedList"/>
    <dgm:cxn modelId="{33C6FD9B-D2E7-4988-9EE2-45F1A7A7C66E}" srcId="{A6B0E7D6-7D22-4638-AB57-2FA1BE04492D}" destId="{E063FB51-CBE4-41D5-95AF-F81B3773342F}" srcOrd="1" destOrd="0" parTransId="{72F4E929-0797-4AC5-8844-5B9D007F4961}" sibTransId="{736F2C7E-F3F4-4906-B6F7-F9D9E28571CD}"/>
    <dgm:cxn modelId="{100C99A0-F4F1-4D69-9EE4-C77F31BC8AF2}" type="presOf" srcId="{E063FB51-CBE4-41D5-95AF-F81B3773342F}" destId="{7D65A2DD-2ACB-45D4-B09F-4C66408EDEA0}" srcOrd="0" destOrd="0" presId="urn:microsoft.com/office/officeart/2008/layout/LinedList"/>
    <dgm:cxn modelId="{22ED48F7-3641-418D-912C-FF5795D3235D}" srcId="{A6B0E7D6-7D22-4638-AB57-2FA1BE04492D}" destId="{B94E8D42-4F75-4051-8EAC-F22D6FF46390}" srcOrd="0" destOrd="0" parTransId="{6B173E0B-77DF-486F-B0DB-6CD2DEA9FFD2}" sibTransId="{E554BFEB-775B-425E-ACE7-0A9CB2CE5ABB}"/>
    <dgm:cxn modelId="{8CF899F3-96F1-4DE1-B34F-D4CC4B4F4C28}" type="presParOf" srcId="{82B606E0-0BFB-4CF8-9190-D160A5CB6140}" destId="{89A55F73-D40D-4FE2-AB6D-1F5BDEA4861C}" srcOrd="0" destOrd="0" presId="urn:microsoft.com/office/officeart/2008/layout/LinedList"/>
    <dgm:cxn modelId="{9D449BE3-B8DF-44B3-AD88-3AE9AAE20141}" type="presParOf" srcId="{82B606E0-0BFB-4CF8-9190-D160A5CB6140}" destId="{1347EE31-1D3E-4B53-959F-75AB49C0FF33}" srcOrd="1" destOrd="0" presId="urn:microsoft.com/office/officeart/2008/layout/LinedList"/>
    <dgm:cxn modelId="{80FA944F-9099-40E8-B1FB-3D1F58A94D09}" type="presParOf" srcId="{1347EE31-1D3E-4B53-959F-75AB49C0FF33}" destId="{B5316F20-44C6-43DD-A202-D5A126C06262}" srcOrd="0" destOrd="0" presId="urn:microsoft.com/office/officeart/2008/layout/LinedList"/>
    <dgm:cxn modelId="{F86B8D04-606D-4D6D-8B37-6F7D79C08B0D}" type="presParOf" srcId="{1347EE31-1D3E-4B53-959F-75AB49C0FF33}" destId="{368C91BC-9055-4F9B-9028-F9A88D462E83}" srcOrd="1" destOrd="0" presId="urn:microsoft.com/office/officeart/2008/layout/LinedList"/>
    <dgm:cxn modelId="{1C39587C-B30A-4613-9DAF-583D33599603}" type="presParOf" srcId="{82B606E0-0BFB-4CF8-9190-D160A5CB6140}" destId="{0C5AC6ED-D8AD-44C1-864D-448D2EDC1A83}" srcOrd="2" destOrd="0" presId="urn:microsoft.com/office/officeart/2008/layout/LinedList"/>
    <dgm:cxn modelId="{7C53EC4D-517A-482C-9F94-C9CBAE54E65A}" type="presParOf" srcId="{82B606E0-0BFB-4CF8-9190-D160A5CB6140}" destId="{0A5D96DE-4F6F-4867-A95F-ED2030DC3C17}" srcOrd="3" destOrd="0" presId="urn:microsoft.com/office/officeart/2008/layout/LinedList"/>
    <dgm:cxn modelId="{6485A590-F62A-40AD-BC64-F8C1A655E2BF}" type="presParOf" srcId="{0A5D96DE-4F6F-4867-A95F-ED2030DC3C17}" destId="{7D65A2DD-2ACB-45D4-B09F-4C66408EDEA0}" srcOrd="0" destOrd="0" presId="urn:microsoft.com/office/officeart/2008/layout/LinedList"/>
    <dgm:cxn modelId="{EA08867B-D402-43FB-B4E6-DF4C406C0832}" type="presParOf" srcId="{0A5D96DE-4F6F-4867-A95F-ED2030DC3C17}" destId="{278CEF56-3A42-4630-B3B6-0FC5C8B3F3A6}" srcOrd="1" destOrd="0" presId="urn:microsoft.com/office/officeart/2008/layout/LinedList"/>
    <dgm:cxn modelId="{5796205D-C82E-4273-9CC7-6E58D62E5D20}" type="presParOf" srcId="{82B606E0-0BFB-4CF8-9190-D160A5CB6140}" destId="{4774086F-05B9-4DB1-89F1-50B714E67366}" srcOrd="4" destOrd="0" presId="urn:microsoft.com/office/officeart/2008/layout/LinedList"/>
    <dgm:cxn modelId="{F060D962-CFF1-48E8-B06F-AC2133B45D4C}" type="presParOf" srcId="{82B606E0-0BFB-4CF8-9190-D160A5CB6140}" destId="{495983A3-11CC-4B25-869A-3E484ABDE7F3}" srcOrd="5" destOrd="0" presId="urn:microsoft.com/office/officeart/2008/layout/LinedList"/>
    <dgm:cxn modelId="{DD8E4B03-5037-4496-B29D-25C9CDBF1AD3}" type="presParOf" srcId="{495983A3-11CC-4B25-869A-3E484ABDE7F3}" destId="{45128EAE-98EF-4C1B-8352-489877C7AAD2}" srcOrd="0" destOrd="0" presId="urn:microsoft.com/office/officeart/2008/layout/LinedList"/>
    <dgm:cxn modelId="{9CA907AC-7BC4-4B21-9EC6-1E6CF55672BB}" type="presParOf" srcId="{495983A3-11CC-4B25-869A-3E484ABDE7F3}" destId="{C0B059A1-42FA-4908-A9B8-5123BC2BE10B}"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F03E12D-2F7D-4160-8718-978F7283B434}" type="doc">
      <dgm:prSet loTypeId="urn:microsoft.com/office/officeart/2008/layout/LinedList" loCatId="list" qsTypeId="urn:microsoft.com/office/officeart/2005/8/quickstyle/simple1" qsCatId="simple" csTypeId="urn:microsoft.com/office/officeart/2005/8/colors/accent4_2" csCatId="accent4" phldr="1"/>
      <dgm:spPr/>
      <dgm:t>
        <a:bodyPr/>
        <a:lstStyle/>
        <a:p>
          <a:endParaRPr lang="en-US"/>
        </a:p>
      </dgm:t>
    </dgm:pt>
    <dgm:pt modelId="{2CB7215D-3886-47BD-A41D-5FEB5EF51FF8}">
      <dgm:prSet/>
      <dgm:spPr/>
      <dgm:t>
        <a:bodyPr/>
        <a:lstStyle/>
        <a:p>
          <a:r>
            <a:rPr lang="it-IT"/>
            <a:t>They lack intrinsic organization</a:t>
          </a:r>
          <a:endParaRPr lang="en-US"/>
        </a:p>
      </dgm:t>
    </dgm:pt>
    <dgm:pt modelId="{C508BB6B-5091-4801-89A8-2FECED4A69D7}" type="parTrans" cxnId="{1C75624F-DD1C-4459-BFBF-27BCB56DB270}">
      <dgm:prSet/>
      <dgm:spPr/>
      <dgm:t>
        <a:bodyPr/>
        <a:lstStyle/>
        <a:p>
          <a:endParaRPr lang="en-US"/>
        </a:p>
      </dgm:t>
    </dgm:pt>
    <dgm:pt modelId="{D2CE29D5-4A4F-4A46-8DF4-DE4A20E377C2}" type="sibTrans" cxnId="{1C75624F-DD1C-4459-BFBF-27BCB56DB270}">
      <dgm:prSet/>
      <dgm:spPr/>
      <dgm:t>
        <a:bodyPr/>
        <a:lstStyle/>
        <a:p>
          <a:endParaRPr lang="en-US"/>
        </a:p>
      </dgm:t>
    </dgm:pt>
    <dgm:pt modelId="{9ED4D009-83EF-49CA-9DB0-4097ACF729C7}">
      <dgm:prSet/>
      <dgm:spPr/>
      <dgm:t>
        <a:bodyPr/>
        <a:lstStyle/>
        <a:p>
          <a:r>
            <a:rPr lang="it-IT"/>
            <a:t>They provide and describe a general idea of a paper</a:t>
          </a:r>
          <a:endParaRPr lang="en-US"/>
        </a:p>
      </dgm:t>
    </dgm:pt>
    <dgm:pt modelId="{1729E681-AF92-4CB7-BB04-1059949B78CD}" type="parTrans" cxnId="{A62D722D-507F-4BCB-A452-79FC5BA96B20}">
      <dgm:prSet/>
      <dgm:spPr/>
      <dgm:t>
        <a:bodyPr/>
        <a:lstStyle/>
        <a:p>
          <a:endParaRPr lang="en-US"/>
        </a:p>
      </dgm:t>
    </dgm:pt>
    <dgm:pt modelId="{20459E40-FA96-4468-9610-D540338B72F7}" type="sibTrans" cxnId="{A62D722D-507F-4BCB-A452-79FC5BA96B20}">
      <dgm:prSet/>
      <dgm:spPr/>
      <dgm:t>
        <a:bodyPr/>
        <a:lstStyle/>
        <a:p>
          <a:endParaRPr lang="en-US"/>
        </a:p>
      </dgm:t>
    </dgm:pt>
    <dgm:pt modelId="{C0DDE554-D39D-47CE-9E49-D43E68E4E45C}">
      <dgm:prSet/>
      <dgm:spPr/>
      <dgm:t>
        <a:bodyPr/>
        <a:lstStyle/>
        <a:p>
          <a:r>
            <a:rPr lang="it-IT"/>
            <a:t>They give the reader some information about the paper topic and aims</a:t>
          </a:r>
          <a:endParaRPr lang="en-US"/>
        </a:p>
      </dgm:t>
    </dgm:pt>
    <dgm:pt modelId="{B47E6B44-EC94-42BE-A646-BC55B6D206AC}" type="parTrans" cxnId="{51E76057-77D5-4462-B389-3DC528644699}">
      <dgm:prSet/>
      <dgm:spPr/>
      <dgm:t>
        <a:bodyPr/>
        <a:lstStyle/>
        <a:p>
          <a:endParaRPr lang="en-US"/>
        </a:p>
      </dgm:t>
    </dgm:pt>
    <dgm:pt modelId="{0F716531-CB3A-4CB8-BA34-A76E1F5998BA}" type="sibTrans" cxnId="{51E76057-77D5-4462-B389-3DC528644699}">
      <dgm:prSet/>
      <dgm:spPr/>
      <dgm:t>
        <a:bodyPr/>
        <a:lstStyle/>
        <a:p>
          <a:endParaRPr lang="en-US"/>
        </a:p>
      </dgm:t>
    </dgm:pt>
    <dgm:pt modelId="{50A49E8E-09A0-4A5B-972C-C17DE1B04D92}">
      <dgm:prSet/>
      <dgm:spPr/>
      <dgm:t>
        <a:bodyPr/>
        <a:lstStyle/>
        <a:p>
          <a:r>
            <a:rPr lang="it-IT" dirty="0"/>
            <a:t>They do not </a:t>
          </a:r>
          <a:r>
            <a:rPr lang="it-IT" dirty="0" err="1"/>
            <a:t>mention</a:t>
          </a:r>
          <a:r>
            <a:rPr lang="it-IT" dirty="0"/>
            <a:t> results and </a:t>
          </a:r>
          <a:r>
            <a:rPr lang="it-IT" dirty="0" err="1"/>
            <a:t>conclusions</a:t>
          </a:r>
          <a:endParaRPr lang="en-US" dirty="0"/>
        </a:p>
      </dgm:t>
    </dgm:pt>
    <dgm:pt modelId="{54EF6D4D-B559-468E-A7F6-AAA059FB4A5F}" type="parTrans" cxnId="{0963F4F2-7D0D-4D18-81F8-6C14DE03DB03}">
      <dgm:prSet/>
      <dgm:spPr/>
      <dgm:t>
        <a:bodyPr/>
        <a:lstStyle/>
        <a:p>
          <a:endParaRPr lang="en-US"/>
        </a:p>
      </dgm:t>
    </dgm:pt>
    <dgm:pt modelId="{CADEA040-1EB6-476B-B20E-C8FFB49A8950}" type="sibTrans" cxnId="{0963F4F2-7D0D-4D18-81F8-6C14DE03DB03}">
      <dgm:prSet/>
      <dgm:spPr/>
      <dgm:t>
        <a:bodyPr/>
        <a:lstStyle/>
        <a:p>
          <a:endParaRPr lang="en-US"/>
        </a:p>
      </dgm:t>
    </dgm:pt>
    <dgm:pt modelId="{9604E3BC-6B5C-45A8-A8B5-ABE7B13FC4F7}">
      <dgm:prSet/>
      <dgm:spPr/>
      <dgm:t>
        <a:bodyPr/>
        <a:lstStyle/>
        <a:p>
          <a:r>
            <a:rPr lang="it-IT"/>
            <a:t>They are rather uniformative overviews</a:t>
          </a:r>
          <a:endParaRPr lang="en-US"/>
        </a:p>
      </dgm:t>
    </dgm:pt>
    <dgm:pt modelId="{FFE248C1-3487-4213-A81A-52D50B944202}" type="parTrans" cxnId="{8A130519-9C86-465D-B981-F53CAD23D977}">
      <dgm:prSet/>
      <dgm:spPr/>
      <dgm:t>
        <a:bodyPr/>
        <a:lstStyle/>
        <a:p>
          <a:endParaRPr lang="en-US"/>
        </a:p>
      </dgm:t>
    </dgm:pt>
    <dgm:pt modelId="{76479CF4-3572-41E6-BBD4-5ACFE67885AC}" type="sibTrans" cxnId="{8A130519-9C86-465D-B981-F53CAD23D977}">
      <dgm:prSet/>
      <dgm:spPr/>
      <dgm:t>
        <a:bodyPr/>
        <a:lstStyle/>
        <a:p>
          <a:endParaRPr lang="en-US"/>
        </a:p>
      </dgm:t>
    </dgm:pt>
    <dgm:pt modelId="{A9D5AC55-7D61-4F2E-BC50-14EA0208A58B}">
      <dgm:prSet/>
      <dgm:spPr/>
      <dgm:t>
        <a:bodyPr/>
        <a:lstStyle/>
        <a:p>
          <a:r>
            <a:rPr lang="it-IT"/>
            <a:t>They are not reasoned summaries</a:t>
          </a:r>
          <a:endParaRPr lang="en-US"/>
        </a:p>
      </dgm:t>
    </dgm:pt>
    <dgm:pt modelId="{8330DD8A-FA0A-4CD7-87BD-4C1B42646B90}" type="parTrans" cxnId="{7B3D0228-2A99-4B08-9EFE-99B98F3C9C76}">
      <dgm:prSet/>
      <dgm:spPr/>
      <dgm:t>
        <a:bodyPr/>
        <a:lstStyle/>
        <a:p>
          <a:endParaRPr lang="en-US"/>
        </a:p>
      </dgm:t>
    </dgm:pt>
    <dgm:pt modelId="{060A73AA-11B7-4684-B8D3-B494FF78FF1A}" type="sibTrans" cxnId="{7B3D0228-2A99-4B08-9EFE-99B98F3C9C76}">
      <dgm:prSet/>
      <dgm:spPr/>
      <dgm:t>
        <a:bodyPr/>
        <a:lstStyle/>
        <a:p>
          <a:endParaRPr lang="en-US"/>
        </a:p>
      </dgm:t>
    </dgm:pt>
    <dgm:pt modelId="{2A70B9C1-ADD0-465B-8EAB-294AA3495BF5}">
      <dgm:prSet/>
      <dgm:spPr/>
      <dgm:t>
        <a:bodyPr/>
        <a:lstStyle/>
        <a:p>
          <a:r>
            <a:rPr lang="it-IT"/>
            <a:t>They are widely used by literature reviews target articles</a:t>
          </a:r>
          <a:endParaRPr lang="en-US"/>
        </a:p>
      </dgm:t>
    </dgm:pt>
    <dgm:pt modelId="{D3FCB6C1-EE25-4D50-91D7-4262A1C14929}" type="parTrans" cxnId="{680CD21E-B4B2-4317-808B-E1C9225792C4}">
      <dgm:prSet/>
      <dgm:spPr/>
      <dgm:t>
        <a:bodyPr/>
        <a:lstStyle/>
        <a:p>
          <a:endParaRPr lang="en-US"/>
        </a:p>
      </dgm:t>
    </dgm:pt>
    <dgm:pt modelId="{3996859C-6B6E-47AB-95FB-6C94CADFEE42}" type="sibTrans" cxnId="{680CD21E-B4B2-4317-808B-E1C9225792C4}">
      <dgm:prSet/>
      <dgm:spPr/>
      <dgm:t>
        <a:bodyPr/>
        <a:lstStyle/>
        <a:p>
          <a:endParaRPr lang="en-US"/>
        </a:p>
      </dgm:t>
    </dgm:pt>
    <dgm:pt modelId="{D38DE632-51D0-4F7C-AA98-F02788E3B1AD}" type="pres">
      <dgm:prSet presAssocID="{DF03E12D-2F7D-4160-8718-978F7283B434}" presName="vert0" presStyleCnt="0">
        <dgm:presLayoutVars>
          <dgm:dir/>
          <dgm:animOne val="branch"/>
          <dgm:animLvl val="lvl"/>
        </dgm:presLayoutVars>
      </dgm:prSet>
      <dgm:spPr/>
    </dgm:pt>
    <dgm:pt modelId="{FB6EE754-9482-4D0A-8885-6BA925B1CEB5}" type="pres">
      <dgm:prSet presAssocID="{2CB7215D-3886-47BD-A41D-5FEB5EF51FF8}" presName="thickLine" presStyleLbl="alignNode1" presStyleIdx="0" presStyleCnt="7"/>
      <dgm:spPr/>
    </dgm:pt>
    <dgm:pt modelId="{3DA9A0E1-A10E-4170-B3ED-1EE31994629D}" type="pres">
      <dgm:prSet presAssocID="{2CB7215D-3886-47BD-A41D-5FEB5EF51FF8}" presName="horz1" presStyleCnt="0"/>
      <dgm:spPr/>
    </dgm:pt>
    <dgm:pt modelId="{33EE2AD6-2EEC-47AF-9359-545649139088}" type="pres">
      <dgm:prSet presAssocID="{2CB7215D-3886-47BD-A41D-5FEB5EF51FF8}" presName="tx1" presStyleLbl="revTx" presStyleIdx="0" presStyleCnt="7"/>
      <dgm:spPr/>
    </dgm:pt>
    <dgm:pt modelId="{21D393B4-F009-43E0-8365-E847FD055BCC}" type="pres">
      <dgm:prSet presAssocID="{2CB7215D-3886-47BD-A41D-5FEB5EF51FF8}" presName="vert1" presStyleCnt="0"/>
      <dgm:spPr/>
    </dgm:pt>
    <dgm:pt modelId="{E1E9481B-1A42-44E0-9C42-85ED06EF2F02}" type="pres">
      <dgm:prSet presAssocID="{9ED4D009-83EF-49CA-9DB0-4097ACF729C7}" presName="thickLine" presStyleLbl="alignNode1" presStyleIdx="1" presStyleCnt="7"/>
      <dgm:spPr/>
    </dgm:pt>
    <dgm:pt modelId="{36DBBE14-1B4E-4E1C-85F4-31056786E66F}" type="pres">
      <dgm:prSet presAssocID="{9ED4D009-83EF-49CA-9DB0-4097ACF729C7}" presName="horz1" presStyleCnt="0"/>
      <dgm:spPr/>
    </dgm:pt>
    <dgm:pt modelId="{CC0AD4F3-84B5-4232-9D35-1BD79ED81F82}" type="pres">
      <dgm:prSet presAssocID="{9ED4D009-83EF-49CA-9DB0-4097ACF729C7}" presName="tx1" presStyleLbl="revTx" presStyleIdx="1" presStyleCnt="7"/>
      <dgm:spPr/>
    </dgm:pt>
    <dgm:pt modelId="{443A3C65-D8A6-4FD2-BED3-CF5244E0ECAE}" type="pres">
      <dgm:prSet presAssocID="{9ED4D009-83EF-49CA-9DB0-4097ACF729C7}" presName="vert1" presStyleCnt="0"/>
      <dgm:spPr/>
    </dgm:pt>
    <dgm:pt modelId="{CE6124AE-DD80-468C-8F0E-2F7164D7F039}" type="pres">
      <dgm:prSet presAssocID="{C0DDE554-D39D-47CE-9E49-D43E68E4E45C}" presName="thickLine" presStyleLbl="alignNode1" presStyleIdx="2" presStyleCnt="7"/>
      <dgm:spPr/>
    </dgm:pt>
    <dgm:pt modelId="{D9BFF5C8-CAA2-48CD-8B16-D0C0E44BC5E1}" type="pres">
      <dgm:prSet presAssocID="{C0DDE554-D39D-47CE-9E49-D43E68E4E45C}" presName="horz1" presStyleCnt="0"/>
      <dgm:spPr/>
    </dgm:pt>
    <dgm:pt modelId="{1651E6ED-8E78-479B-90D5-5E57A7894D4F}" type="pres">
      <dgm:prSet presAssocID="{C0DDE554-D39D-47CE-9E49-D43E68E4E45C}" presName="tx1" presStyleLbl="revTx" presStyleIdx="2" presStyleCnt="7"/>
      <dgm:spPr/>
    </dgm:pt>
    <dgm:pt modelId="{06B51A5B-4B2F-476E-84C5-23594A4943B2}" type="pres">
      <dgm:prSet presAssocID="{C0DDE554-D39D-47CE-9E49-D43E68E4E45C}" presName="vert1" presStyleCnt="0"/>
      <dgm:spPr/>
    </dgm:pt>
    <dgm:pt modelId="{4B232B0E-D762-4B85-8EC5-45ADA6547E47}" type="pres">
      <dgm:prSet presAssocID="{50A49E8E-09A0-4A5B-972C-C17DE1B04D92}" presName="thickLine" presStyleLbl="alignNode1" presStyleIdx="3" presStyleCnt="7"/>
      <dgm:spPr/>
    </dgm:pt>
    <dgm:pt modelId="{9A61869E-0FE1-4F01-BF13-1798C34BB4B6}" type="pres">
      <dgm:prSet presAssocID="{50A49E8E-09A0-4A5B-972C-C17DE1B04D92}" presName="horz1" presStyleCnt="0"/>
      <dgm:spPr/>
    </dgm:pt>
    <dgm:pt modelId="{D2CB3C4B-3A5D-473B-83CB-113EAE89EA81}" type="pres">
      <dgm:prSet presAssocID="{50A49E8E-09A0-4A5B-972C-C17DE1B04D92}" presName="tx1" presStyleLbl="revTx" presStyleIdx="3" presStyleCnt="7"/>
      <dgm:spPr/>
    </dgm:pt>
    <dgm:pt modelId="{C7FA7E8B-690E-4A7C-B70A-20EC8AF32DF3}" type="pres">
      <dgm:prSet presAssocID="{50A49E8E-09A0-4A5B-972C-C17DE1B04D92}" presName="vert1" presStyleCnt="0"/>
      <dgm:spPr/>
    </dgm:pt>
    <dgm:pt modelId="{F9A79A9B-DD3C-4529-B25A-03E857A53AD8}" type="pres">
      <dgm:prSet presAssocID="{9604E3BC-6B5C-45A8-A8B5-ABE7B13FC4F7}" presName="thickLine" presStyleLbl="alignNode1" presStyleIdx="4" presStyleCnt="7"/>
      <dgm:spPr/>
    </dgm:pt>
    <dgm:pt modelId="{ACF8189B-F7EF-4236-91A6-8D657E676184}" type="pres">
      <dgm:prSet presAssocID="{9604E3BC-6B5C-45A8-A8B5-ABE7B13FC4F7}" presName="horz1" presStyleCnt="0"/>
      <dgm:spPr/>
    </dgm:pt>
    <dgm:pt modelId="{31B00DB3-2D8A-4B51-976E-D017A467AF8B}" type="pres">
      <dgm:prSet presAssocID="{9604E3BC-6B5C-45A8-A8B5-ABE7B13FC4F7}" presName="tx1" presStyleLbl="revTx" presStyleIdx="4" presStyleCnt="7"/>
      <dgm:spPr/>
    </dgm:pt>
    <dgm:pt modelId="{66876CE1-2FDA-4EB4-9AC8-E4AE32F17AD0}" type="pres">
      <dgm:prSet presAssocID="{9604E3BC-6B5C-45A8-A8B5-ABE7B13FC4F7}" presName="vert1" presStyleCnt="0"/>
      <dgm:spPr/>
    </dgm:pt>
    <dgm:pt modelId="{46C5F97C-73B5-4EC3-A5D3-C27E03BF71E8}" type="pres">
      <dgm:prSet presAssocID="{A9D5AC55-7D61-4F2E-BC50-14EA0208A58B}" presName="thickLine" presStyleLbl="alignNode1" presStyleIdx="5" presStyleCnt="7"/>
      <dgm:spPr/>
    </dgm:pt>
    <dgm:pt modelId="{17B1228F-2568-4D58-B85B-84D701CFC375}" type="pres">
      <dgm:prSet presAssocID="{A9D5AC55-7D61-4F2E-BC50-14EA0208A58B}" presName="horz1" presStyleCnt="0"/>
      <dgm:spPr/>
    </dgm:pt>
    <dgm:pt modelId="{3D7D1FF5-E10E-45C8-9C5A-AD686F823F3D}" type="pres">
      <dgm:prSet presAssocID="{A9D5AC55-7D61-4F2E-BC50-14EA0208A58B}" presName="tx1" presStyleLbl="revTx" presStyleIdx="5" presStyleCnt="7"/>
      <dgm:spPr/>
    </dgm:pt>
    <dgm:pt modelId="{777A3BDB-585D-4FD3-9791-BD65EAFCBBE9}" type="pres">
      <dgm:prSet presAssocID="{A9D5AC55-7D61-4F2E-BC50-14EA0208A58B}" presName="vert1" presStyleCnt="0"/>
      <dgm:spPr/>
    </dgm:pt>
    <dgm:pt modelId="{CF3FC6E3-D629-4721-B1AD-10D1993B0102}" type="pres">
      <dgm:prSet presAssocID="{2A70B9C1-ADD0-465B-8EAB-294AA3495BF5}" presName="thickLine" presStyleLbl="alignNode1" presStyleIdx="6" presStyleCnt="7"/>
      <dgm:spPr/>
    </dgm:pt>
    <dgm:pt modelId="{0EA4DD25-9E65-46CC-B628-BC96EAFD1B31}" type="pres">
      <dgm:prSet presAssocID="{2A70B9C1-ADD0-465B-8EAB-294AA3495BF5}" presName="horz1" presStyleCnt="0"/>
      <dgm:spPr/>
    </dgm:pt>
    <dgm:pt modelId="{329614B6-2A5B-496E-A28E-88799BCCEE04}" type="pres">
      <dgm:prSet presAssocID="{2A70B9C1-ADD0-465B-8EAB-294AA3495BF5}" presName="tx1" presStyleLbl="revTx" presStyleIdx="6" presStyleCnt="7"/>
      <dgm:spPr/>
    </dgm:pt>
    <dgm:pt modelId="{A5CADB78-15EB-4B04-A913-7C9E989BC6DC}" type="pres">
      <dgm:prSet presAssocID="{2A70B9C1-ADD0-465B-8EAB-294AA3495BF5}" presName="vert1" presStyleCnt="0"/>
      <dgm:spPr/>
    </dgm:pt>
  </dgm:ptLst>
  <dgm:cxnLst>
    <dgm:cxn modelId="{8A130519-9C86-465D-B981-F53CAD23D977}" srcId="{DF03E12D-2F7D-4160-8718-978F7283B434}" destId="{9604E3BC-6B5C-45A8-A8B5-ABE7B13FC4F7}" srcOrd="4" destOrd="0" parTransId="{FFE248C1-3487-4213-A81A-52D50B944202}" sibTransId="{76479CF4-3572-41E6-BBD4-5ACFE67885AC}"/>
    <dgm:cxn modelId="{E8993819-1551-41F5-AADE-F25F10EB201C}" type="presOf" srcId="{9ED4D009-83EF-49CA-9DB0-4097ACF729C7}" destId="{CC0AD4F3-84B5-4232-9D35-1BD79ED81F82}" srcOrd="0" destOrd="0" presId="urn:microsoft.com/office/officeart/2008/layout/LinedList"/>
    <dgm:cxn modelId="{9D48331E-9E1E-4136-A3FE-D73A249065D8}" type="presOf" srcId="{DF03E12D-2F7D-4160-8718-978F7283B434}" destId="{D38DE632-51D0-4F7C-AA98-F02788E3B1AD}" srcOrd="0" destOrd="0" presId="urn:microsoft.com/office/officeart/2008/layout/LinedList"/>
    <dgm:cxn modelId="{680CD21E-B4B2-4317-808B-E1C9225792C4}" srcId="{DF03E12D-2F7D-4160-8718-978F7283B434}" destId="{2A70B9C1-ADD0-465B-8EAB-294AA3495BF5}" srcOrd="6" destOrd="0" parTransId="{D3FCB6C1-EE25-4D50-91D7-4262A1C14929}" sibTransId="{3996859C-6B6E-47AB-95FB-6C94CADFEE42}"/>
    <dgm:cxn modelId="{D44D8C1F-A97B-44F2-A0E6-1ABC9A535198}" type="presOf" srcId="{9604E3BC-6B5C-45A8-A8B5-ABE7B13FC4F7}" destId="{31B00DB3-2D8A-4B51-976E-D017A467AF8B}" srcOrd="0" destOrd="0" presId="urn:microsoft.com/office/officeart/2008/layout/LinedList"/>
    <dgm:cxn modelId="{7B3D0228-2A99-4B08-9EFE-99B98F3C9C76}" srcId="{DF03E12D-2F7D-4160-8718-978F7283B434}" destId="{A9D5AC55-7D61-4F2E-BC50-14EA0208A58B}" srcOrd="5" destOrd="0" parTransId="{8330DD8A-FA0A-4CD7-87BD-4C1B42646B90}" sibTransId="{060A73AA-11B7-4684-B8D3-B494FF78FF1A}"/>
    <dgm:cxn modelId="{A62D722D-507F-4BCB-A452-79FC5BA96B20}" srcId="{DF03E12D-2F7D-4160-8718-978F7283B434}" destId="{9ED4D009-83EF-49CA-9DB0-4097ACF729C7}" srcOrd="1" destOrd="0" parTransId="{1729E681-AF92-4CB7-BB04-1059949B78CD}" sibTransId="{20459E40-FA96-4468-9610-D540338B72F7}"/>
    <dgm:cxn modelId="{9D49A434-C4C2-42F4-8E60-9C095BC3EED9}" type="presOf" srcId="{2A70B9C1-ADD0-465B-8EAB-294AA3495BF5}" destId="{329614B6-2A5B-496E-A28E-88799BCCEE04}" srcOrd="0" destOrd="0" presId="urn:microsoft.com/office/officeart/2008/layout/LinedList"/>
    <dgm:cxn modelId="{1C75624F-DD1C-4459-BFBF-27BCB56DB270}" srcId="{DF03E12D-2F7D-4160-8718-978F7283B434}" destId="{2CB7215D-3886-47BD-A41D-5FEB5EF51FF8}" srcOrd="0" destOrd="0" parTransId="{C508BB6B-5091-4801-89A8-2FECED4A69D7}" sibTransId="{D2CE29D5-4A4F-4A46-8DF4-DE4A20E377C2}"/>
    <dgm:cxn modelId="{51E76057-77D5-4462-B389-3DC528644699}" srcId="{DF03E12D-2F7D-4160-8718-978F7283B434}" destId="{C0DDE554-D39D-47CE-9E49-D43E68E4E45C}" srcOrd="2" destOrd="0" parTransId="{B47E6B44-EC94-42BE-A646-BC55B6D206AC}" sibTransId="{0F716531-CB3A-4CB8-BA34-A76E1F5998BA}"/>
    <dgm:cxn modelId="{075E0E7B-7F2D-4592-BA5A-EB8B18571AD1}" type="presOf" srcId="{C0DDE554-D39D-47CE-9E49-D43E68E4E45C}" destId="{1651E6ED-8E78-479B-90D5-5E57A7894D4F}" srcOrd="0" destOrd="0" presId="urn:microsoft.com/office/officeart/2008/layout/LinedList"/>
    <dgm:cxn modelId="{B33751D0-42A8-450C-AE33-BABE11382FAC}" type="presOf" srcId="{50A49E8E-09A0-4A5B-972C-C17DE1B04D92}" destId="{D2CB3C4B-3A5D-473B-83CB-113EAE89EA81}" srcOrd="0" destOrd="0" presId="urn:microsoft.com/office/officeart/2008/layout/LinedList"/>
    <dgm:cxn modelId="{8BABD9EA-2D5D-4637-A1B5-A0EA1C0F9C55}" type="presOf" srcId="{A9D5AC55-7D61-4F2E-BC50-14EA0208A58B}" destId="{3D7D1FF5-E10E-45C8-9C5A-AD686F823F3D}" srcOrd="0" destOrd="0" presId="urn:microsoft.com/office/officeart/2008/layout/LinedList"/>
    <dgm:cxn modelId="{0963F4F2-7D0D-4D18-81F8-6C14DE03DB03}" srcId="{DF03E12D-2F7D-4160-8718-978F7283B434}" destId="{50A49E8E-09A0-4A5B-972C-C17DE1B04D92}" srcOrd="3" destOrd="0" parTransId="{54EF6D4D-B559-468E-A7F6-AAA059FB4A5F}" sibTransId="{CADEA040-1EB6-476B-B20E-C8FFB49A8950}"/>
    <dgm:cxn modelId="{570C2CF9-9E43-48CB-8F67-8134EF01D3B7}" type="presOf" srcId="{2CB7215D-3886-47BD-A41D-5FEB5EF51FF8}" destId="{33EE2AD6-2EEC-47AF-9359-545649139088}" srcOrd="0" destOrd="0" presId="urn:microsoft.com/office/officeart/2008/layout/LinedList"/>
    <dgm:cxn modelId="{3D4B278B-9942-4F20-AF89-BAEAD80056D1}" type="presParOf" srcId="{D38DE632-51D0-4F7C-AA98-F02788E3B1AD}" destId="{FB6EE754-9482-4D0A-8885-6BA925B1CEB5}" srcOrd="0" destOrd="0" presId="urn:microsoft.com/office/officeart/2008/layout/LinedList"/>
    <dgm:cxn modelId="{678008A9-1568-440A-8433-63A7821018A6}" type="presParOf" srcId="{D38DE632-51D0-4F7C-AA98-F02788E3B1AD}" destId="{3DA9A0E1-A10E-4170-B3ED-1EE31994629D}" srcOrd="1" destOrd="0" presId="urn:microsoft.com/office/officeart/2008/layout/LinedList"/>
    <dgm:cxn modelId="{C3A85812-6C2A-4C37-AA44-F9CE9C719EE7}" type="presParOf" srcId="{3DA9A0E1-A10E-4170-B3ED-1EE31994629D}" destId="{33EE2AD6-2EEC-47AF-9359-545649139088}" srcOrd="0" destOrd="0" presId="urn:microsoft.com/office/officeart/2008/layout/LinedList"/>
    <dgm:cxn modelId="{0300F12A-9408-465A-ACBE-D906CE06D30D}" type="presParOf" srcId="{3DA9A0E1-A10E-4170-B3ED-1EE31994629D}" destId="{21D393B4-F009-43E0-8365-E847FD055BCC}" srcOrd="1" destOrd="0" presId="urn:microsoft.com/office/officeart/2008/layout/LinedList"/>
    <dgm:cxn modelId="{1C6F6E87-0DA3-44B2-8108-586B7B1F204E}" type="presParOf" srcId="{D38DE632-51D0-4F7C-AA98-F02788E3B1AD}" destId="{E1E9481B-1A42-44E0-9C42-85ED06EF2F02}" srcOrd="2" destOrd="0" presId="urn:microsoft.com/office/officeart/2008/layout/LinedList"/>
    <dgm:cxn modelId="{74B1BABE-DAEC-42B8-8BE9-F5494DAFC0C4}" type="presParOf" srcId="{D38DE632-51D0-4F7C-AA98-F02788E3B1AD}" destId="{36DBBE14-1B4E-4E1C-85F4-31056786E66F}" srcOrd="3" destOrd="0" presId="urn:microsoft.com/office/officeart/2008/layout/LinedList"/>
    <dgm:cxn modelId="{D25847AF-5460-4195-BE9D-1928BAB4F30D}" type="presParOf" srcId="{36DBBE14-1B4E-4E1C-85F4-31056786E66F}" destId="{CC0AD4F3-84B5-4232-9D35-1BD79ED81F82}" srcOrd="0" destOrd="0" presId="urn:microsoft.com/office/officeart/2008/layout/LinedList"/>
    <dgm:cxn modelId="{239B5410-5E32-4A13-833D-49536236AAEE}" type="presParOf" srcId="{36DBBE14-1B4E-4E1C-85F4-31056786E66F}" destId="{443A3C65-D8A6-4FD2-BED3-CF5244E0ECAE}" srcOrd="1" destOrd="0" presId="urn:microsoft.com/office/officeart/2008/layout/LinedList"/>
    <dgm:cxn modelId="{6A3F0A9A-FBF9-43FB-9C3E-E61EBD7AA41C}" type="presParOf" srcId="{D38DE632-51D0-4F7C-AA98-F02788E3B1AD}" destId="{CE6124AE-DD80-468C-8F0E-2F7164D7F039}" srcOrd="4" destOrd="0" presId="urn:microsoft.com/office/officeart/2008/layout/LinedList"/>
    <dgm:cxn modelId="{3BAD3F1A-1383-4D55-8555-1DD9E28B2095}" type="presParOf" srcId="{D38DE632-51D0-4F7C-AA98-F02788E3B1AD}" destId="{D9BFF5C8-CAA2-48CD-8B16-D0C0E44BC5E1}" srcOrd="5" destOrd="0" presId="urn:microsoft.com/office/officeart/2008/layout/LinedList"/>
    <dgm:cxn modelId="{DC557EE5-167B-4720-8A7A-815FC10FD0E9}" type="presParOf" srcId="{D9BFF5C8-CAA2-48CD-8B16-D0C0E44BC5E1}" destId="{1651E6ED-8E78-479B-90D5-5E57A7894D4F}" srcOrd="0" destOrd="0" presId="urn:microsoft.com/office/officeart/2008/layout/LinedList"/>
    <dgm:cxn modelId="{44A107C9-127E-4ED7-A254-5F582B174AC5}" type="presParOf" srcId="{D9BFF5C8-CAA2-48CD-8B16-D0C0E44BC5E1}" destId="{06B51A5B-4B2F-476E-84C5-23594A4943B2}" srcOrd="1" destOrd="0" presId="urn:microsoft.com/office/officeart/2008/layout/LinedList"/>
    <dgm:cxn modelId="{1EDD0D82-B2D8-4ACB-9342-3343437EC1D0}" type="presParOf" srcId="{D38DE632-51D0-4F7C-AA98-F02788E3B1AD}" destId="{4B232B0E-D762-4B85-8EC5-45ADA6547E47}" srcOrd="6" destOrd="0" presId="urn:microsoft.com/office/officeart/2008/layout/LinedList"/>
    <dgm:cxn modelId="{B4D6FD12-366E-4B0E-9012-C8A85E7C74A0}" type="presParOf" srcId="{D38DE632-51D0-4F7C-AA98-F02788E3B1AD}" destId="{9A61869E-0FE1-4F01-BF13-1798C34BB4B6}" srcOrd="7" destOrd="0" presId="urn:microsoft.com/office/officeart/2008/layout/LinedList"/>
    <dgm:cxn modelId="{2CF61F0A-B3D0-4404-AC3A-665926B0F76D}" type="presParOf" srcId="{9A61869E-0FE1-4F01-BF13-1798C34BB4B6}" destId="{D2CB3C4B-3A5D-473B-83CB-113EAE89EA81}" srcOrd="0" destOrd="0" presId="urn:microsoft.com/office/officeart/2008/layout/LinedList"/>
    <dgm:cxn modelId="{842E43EC-BCE6-4F3A-8AA3-7AD792303EA3}" type="presParOf" srcId="{9A61869E-0FE1-4F01-BF13-1798C34BB4B6}" destId="{C7FA7E8B-690E-4A7C-B70A-20EC8AF32DF3}" srcOrd="1" destOrd="0" presId="urn:microsoft.com/office/officeart/2008/layout/LinedList"/>
    <dgm:cxn modelId="{2D72C72C-A931-443A-AE5E-2C22D1E14E22}" type="presParOf" srcId="{D38DE632-51D0-4F7C-AA98-F02788E3B1AD}" destId="{F9A79A9B-DD3C-4529-B25A-03E857A53AD8}" srcOrd="8" destOrd="0" presId="urn:microsoft.com/office/officeart/2008/layout/LinedList"/>
    <dgm:cxn modelId="{3946FE9F-3ED4-48F8-8ACC-46D9C394E137}" type="presParOf" srcId="{D38DE632-51D0-4F7C-AA98-F02788E3B1AD}" destId="{ACF8189B-F7EF-4236-91A6-8D657E676184}" srcOrd="9" destOrd="0" presId="urn:microsoft.com/office/officeart/2008/layout/LinedList"/>
    <dgm:cxn modelId="{8433F0AC-E06F-4C27-8CF9-D57EA783CECB}" type="presParOf" srcId="{ACF8189B-F7EF-4236-91A6-8D657E676184}" destId="{31B00DB3-2D8A-4B51-976E-D017A467AF8B}" srcOrd="0" destOrd="0" presId="urn:microsoft.com/office/officeart/2008/layout/LinedList"/>
    <dgm:cxn modelId="{2799F732-D2A9-430E-8BD4-585E4CD9D0E3}" type="presParOf" srcId="{ACF8189B-F7EF-4236-91A6-8D657E676184}" destId="{66876CE1-2FDA-4EB4-9AC8-E4AE32F17AD0}" srcOrd="1" destOrd="0" presId="urn:microsoft.com/office/officeart/2008/layout/LinedList"/>
    <dgm:cxn modelId="{BE60D495-17AC-439A-AC05-61C89C900CC3}" type="presParOf" srcId="{D38DE632-51D0-4F7C-AA98-F02788E3B1AD}" destId="{46C5F97C-73B5-4EC3-A5D3-C27E03BF71E8}" srcOrd="10" destOrd="0" presId="urn:microsoft.com/office/officeart/2008/layout/LinedList"/>
    <dgm:cxn modelId="{CCF6624D-D63F-45DC-9F78-276383C7F5B7}" type="presParOf" srcId="{D38DE632-51D0-4F7C-AA98-F02788E3B1AD}" destId="{17B1228F-2568-4D58-B85B-84D701CFC375}" srcOrd="11" destOrd="0" presId="urn:microsoft.com/office/officeart/2008/layout/LinedList"/>
    <dgm:cxn modelId="{A41E5FEB-B7EC-463F-AF9E-0AFD82CE5DEE}" type="presParOf" srcId="{17B1228F-2568-4D58-B85B-84D701CFC375}" destId="{3D7D1FF5-E10E-45C8-9C5A-AD686F823F3D}" srcOrd="0" destOrd="0" presId="urn:microsoft.com/office/officeart/2008/layout/LinedList"/>
    <dgm:cxn modelId="{29CF343E-8FE6-45BD-A1CD-4E35E23C0527}" type="presParOf" srcId="{17B1228F-2568-4D58-B85B-84D701CFC375}" destId="{777A3BDB-585D-4FD3-9791-BD65EAFCBBE9}" srcOrd="1" destOrd="0" presId="urn:microsoft.com/office/officeart/2008/layout/LinedList"/>
    <dgm:cxn modelId="{31178C09-5996-489A-8B6D-00AB791B18C8}" type="presParOf" srcId="{D38DE632-51D0-4F7C-AA98-F02788E3B1AD}" destId="{CF3FC6E3-D629-4721-B1AD-10D1993B0102}" srcOrd="12" destOrd="0" presId="urn:microsoft.com/office/officeart/2008/layout/LinedList"/>
    <dgm:cxn modelId="{1C1454CC-B5DD-450A-9A2C-124D2C9CE192}" type="presParOf" srcId="{D38DE632-51D0-4F7C-AA98-F02788E3B1AD}" destId="{0EA4DD25-9E65-46CC-B628-BC96EAFD1B31}" srcOrd="13" destOrd="0" presId="urn:microsoft.com/office/officeart/2008/layout/LinedList"/>
    <dgm:cxn modelId="{9D58E6B0-D31B-4FE2-98DC-E11916E52183}" type="presParOf" srcId="{0EA4DD25-9E65-46CC-B628-BC96EAFD1B31}" destId="{329614B6-2A5B-496E-A28E-88799BCCEE04}" srcOrd="0" destOrd="0" presId="urn:microsoft.com/office/officeart/2008/layout/LinedList"/>
    <dgm:cxn modelId="{BC4278AF-BF5B-4830-BBFB-DE3E1EFE5FAA}" type="presParOf" srcId="{0EA4DD25-9E65-46CC-B628-BC96EAFD1B31}" destId="{A5CADB78-15EB-4B04-A913-7C9E989BC6DC}"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5FE26F-9DD2-4E29-9CED-85AFE2C91D97}">
      <dsp:nvSpPr>
        <dsp:cNvPr id="0" name=""/>
        <dsp:cNvSpPr/>
      </dsp:nvSpPr>
      <dsp:spPr>
        <a:xfrm>
          <a:off x="362021" y="601"/>
          <a:ext cx="3221558" cy="1932934"/>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it-IT" sz="2500" kern="1200" dirty="0"/>
            <a:t>All </a:t>
          </a:r>
          <a:r>
            <a:rPr lang="it-IT" sz="2500" kern="1200" dirty="0" err="1"/>
            <a:t>scientific</a:t>
          </a:r>
          <a:r>
            <a:rPr lang="it-IT" sz="2500" kern="1200" dirty="0"/>
            <a:t> papers start with a </a:t>
          </a:r>
          <a:r>
            <a:rPr lang="it-IT" sz="2500" kern="1200" dirty="0" err="1"/>
            <a:t>reasoned</a:t>
          </a:r>
          <a:r>
            <a:rPr lang="it-IT" sz="2500" kern="1200" dirty="0"/>
            <a:t> </a:t>
          </a:r>
          <a:r>
            <a:rPr lang="it-IT" sz="2500" kern="1200" dirty="0" err="1"/>
            <a:t>summary</a:t>
          </a:r>
          <a:r>
            <a:rPr lang="it-IT" sz="2500" kern="1200" dirty="0"/>
            <a:t>, this is an </a:t>
          </a:r>
          <a:r>
            <a:rPr lang="it-IT" sz="2500" i="1" kern="1200" dirty="0"/>
            <a:t>ABSTRACT.</a:t>
          </a:r>
          <a:endParaRPr lang="en-US" sz="2500" kern="1200" dirty="0"/>
        </a:p>
      </dsp:txBody>
      <dsp:txXfrm>
        <a:off x="362021" y="601"/>
        <a:ext cx="3221558" cy="1932934"/>
      </dsp:txXfrm>
    </dsp:sp>
    <dsp:sp modelId="{7B03F5F9-4889-47FB-91E3-380470C95C5C}">
      <dsp:nvSpPr>
        <dsp:cNvPr id="0" name=""/>
        <dsp:cNvSpPr/>
      </dsp:nvSpPr>
      <dsp:spPr>
        <a:xfrm>
          <a:off x="3905735" y="601"/>
          <a:ext cx="3221558" cy="1932934"/>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it-IT" sz="2500" i="1" kern="1200"/>
            <a:t>The ABSTRACT is a document with the following main aspects</a:t>
          </a:r>
          <a:endParaRPr lang="en-US" sz="2500" kern="1200"/>
        </a:p>
      </dsp:txBody>
      <dsp:txXfrm>
        <a:off x="3905735" y="601"/>
        <a:ext cx="3221558" cy="1932934"/>
      </dsp:txXfrm>
    </dsp:sp>
    <dsp:sp modelId="{0640EBEC-303F-4B06-940E-F94ADBAF31D3}">
      <dsp:nvSpPr>
        <dsp:cNvPr id="0" name=""/>
        <dsp:cNvSpPr/>
      </dsp:nvSpPr>
      <dsp:spPr>
        <a:xfrm>
          <a:off x="7449449" y="601"/>
          <a:ext cx="3221558" cy="1932934"/>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it-IT" sz="2500" i="1" kern="1200"/>
            <a:t>It is concise</a:t>
          </a:r>
          <a:endParaRPr lang="en-US" sz="2500" kern="1200"/>
        </a:p>
      </dsp:txBody>
      <dsp:txXfrm>
        <a:off x="7449449" y="601"/>
        <a:ext cx="3221558" cy="1932934"/>
      </dsp:txXfrm>
    </dsp:sp>
    <dsp:sp modelId="{EA018637-605D-46E9-B803-4D02B7108149}">
      <dsp:nvSpPr>
        <dsp:cNvPr id="0" name=""/>
        <dsp:cNvSpPr/>
      </dsp:nvSpPr>
      <dsp:spPr>
        <a:xfrm>
          <a:off x="362021" y="2255692"/>
          <a:ext cx="3221558" cy="1932934"/>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it-IT" sz="2500" i="1" kern="1200"/>
            <a:t>It provides explicitt information on a paper’s topic</a:t>
          </a:r>
          <a:endParaRPr lang="en-US" sz="2500" kern="1200"/>
        </a:p>
      </dsp:txBody>
      <dsp:txXfrm>
        <a:off x="362021" y="2255692"/>
        <a:ext cx="3221558" cy="1932934"/>
      </dsp:txXfrm>
    </dsp:sp>
    <dsp:sp modelId="{C686F8CC-F593-4D12-9B3C-D81352DFF3BF}">
      <dsp:nvSpPr>
        <dsp:cNvPr id="0" name=""/>
        <dsp:cNvSpPr/>
      </dsp:nvSpPr>
      <dsp:spPr>
        <a:xfrm>
          <a:off x="3905735" y="2255692"/>
          <a:ext cx="3221558" cy="1932934"/>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it-IT" sz="2500" i="1" kern="1200"/>
            <a:t>It contains keywords of  the larger work</a:t>
          </a:r>
          <a:endParaRPr lang="en-US" sz="2500" kern="1200"/>
        </a:p>
      </dsp:txBody>
      <dsp:txXfrm>
        <a:off x="3905735" y="2255692"/>
        <a:ext cx="3221558" cy="1932934"/>
      </dsp:txXfrm>
    </dsp:sp>
    <dsp:sp modelId="{03F32F8B-4930-4979-A6EC-7D482BB7F3E6}">
      <dsp:nvSpPr>
        <dsp:cNvPr id="0" name=""/>
        <dsp:cNvSpPr/>
      </dsp:nvSpPr>
      <dsp:spPr>
        <a:xfrm>
          <a:off x="7449449" y="2255692"/>
          <a:ext cx="3221558" cy="1932934"/>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it-IT" sz="2500" i="1" kern="1200"/>
            <a:t>It anticipates the theses, the experiments, the lines and sometimes the conclusions too</a:t>
          </a:r>
          <a:endParaRPr lang="en-US" sz="2500" kern="1200"/>
        </a:p>
      </dsp:txBody>
      <dsp:txXfrm>
        <a:off x="7449449" y="2255692"/>
        <a:ext cx="3221558" cy="193293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3C2F26-4BB8-4B68-B930-71449D8F8A17}">
      <dsp:nvSpPr>
        <dsp:cNvPr id="0" name=""/>
        <dsp:cNvSpPr/>
      </dsp:nvSpPr>
      <dsp:spPr>
        <a:xfrm>
          <a:off x="3000" y="432482"/>
          <a:ext cx="2380297" cy="142817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it-IT" sz="2200" kern="1200" dirty="0"/>
            <a:t>Abstracts can be different according to</a:t>
          </a:r>
          <a:endParaRPr lang="en-US" sz="2200" kern="1200" dirty="0"/>
        </a:p>
      </dsp:txBody>
      <dsp:txXfrm>
        <a:off x="3000" y="432482"/>
        <a:ext cx="2380297" cy="1428178"/>
      </dsp:txXfrm>
    </dsp:sp>
    <dsp:sp modelId="{1E92CA47-6844-4960-B092-3C3FF7736928}">
      <dsp:nvSpPr>
        <dsp:cNvPr id="0" name=""/>
        <dsp:cNvSpPr/>
      </dsp:nvSpPr>
      <dsp:spPr>
        <a:xfrm>
          <a:off x="2621327" y="432482"/>
          <a:ext cx="2380297" cy="142817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it-IT" sz="2200" kern="1200" dirty="0"/>
            <a:t>1)The editing </a:t>
          </a:r>
          <a:r>
            <a:rPr lang="it-IT" sz="2200" kern="1200" dirty="0" err="1"/>
            <a:t>structure</a:t>
          </a:r>
          <a:endParaRPr lang="en-US" sz="2200" kern="1200" dirty="0"/>
        </a:p>
      </dsp:txBody>
      <dsp:txXfrm>
        <a:off x="2621327" y="432482"/>
        <a:ext cx="2380297" cy="1428178"/>
      </dsp:txXfrm>
    </dsp:sp>
    <dsp:sp modelId="{D041DBF7-80E8-4D36-B592-07D0810636E5}">
      <dsp:nvSpPr>
        <dsp:cNvPr id="0" name=""/>
        <dsp:cNvSpPr/>
      </dsp:nvSpPr>
      <dsp:spPr>
        <a:xfrm>
          <a:off x="5239654" y="432482"/>
          <a:ext cx="2380297" cy="142817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it-IT" sz="2200" kern="1200" dirty="0"/>
            <a:t>2)Their </a:t>
          </a:r>
          <a:r>
            <a:rPr lang="it-IT" sz="2200" kern="1200" dirty="0" err="1"/>
            <a:t>adherence</a:t>
          </a:r>
          <a:r>
            <a:rPr lang="it-IT" sz="2200" kern="1200" dirty="0"/>
            <a:t> to IMRAD format or not</a:t>
          </a:r>
          <a:endParaRPr lang="en-US" sz="2200" kern="1200" dirty="0"/>
        </a:p>
      </dsp:txBody>
      <dsp:txXfrm>
        <a:off x="5239654" y="432482"/>
        <a:ext cx="2380297" cy="1428178"/>
      </dsp:txXfrm>
    </dsp:sp>
    <dsp:sp modelId="{ECA03B56-8C27-4E4A-A94C-68FE5A49B284}">
      <dsp:nvSpPr>
        <dsp:cNvPr id="0" name=""/>
        <dsp:cNvSpPr/>
      </dsp:nvSpPr>
      <dsp:spPr>
        <a:xfrm>
          <a:off x="7857982" y="432482"/>
          <a:ext cx="2380297" cy="142817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it-IT" sz="2200" kern="1200"/>
            <a:t>There are three main kinds of abstracts</a:t>
          </a:r>
          <a:endParaRPr lang="en-US" sz="2200" kern="1200"/>
        </a:p>
      </dsp:txBody>
      <dsp:txXfrm>
        <a:off x="7857982" y="432482"/>
        <a:ext cx="2380297" cy="1428178"/>
      </dsp:txXfrm>
    </dsp:sp>
    <dsp:sp modelId="{0E43D6A8-F273-4AA1-BF35-AE3698F62F24}">
      <dsp:nvSpPr>
        <dsp:cNvPr id="0" name=""/>
        <dsp:cNvSpPr/>
      </dsp:nvSpPr>
      <dsp:spPr>
        <a:xfrm>
          <a:off x="1312164" y="2098690"/>
          <a:ext cx="2380297" cy="142817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it-IT" sz="2200" kern="1200"/>
            <a:t>Structured</a:t>
          </a:r>
          <a:endParaRPr lang="en-US" sz="2200" kern="1200"/>
        </a:p>
      </dsp:txBody>
      <dsp:txXfrm>
        <a:off x="1312164" y="2098690"/>
        <a:ext cx="2380297" cy="1428178"/>
      </dsp:txXfrm>
    </dsp:sp>
    <dsp:sp modelId="{11B825B8-406C-4549-9F2E-55493D12F7AB}">
      <dsp:nvSpPr>
        <dsp:cNvPr id="0" name=""/>
        <dsp:cNvSpPr/>
      </dsp:nvSpPr>
      <dsp:spPr>
        <a:xfrm>
          <a:off x="3930491" y="2098690"/>
          <a:ext cx="2380297" cy="142817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it-IT" sz="2200" kern="1200"/>
            <a:t>Partially structured</a:t>
          </a:r>
          <a:endParaRPr lang="en-US" sz="2200" kern="1200"/>
        </a:p>
      </dsp:txBody>
      <dsp:txXfrm>
        <a:off x="3930491" y="2098690"/>
        <a:ext cx="2380297" cy="1428178"/>
      </dsp:txXfrm>
    </dsp:sp>
    <dsp:sp modelId="{E72640A3-483A-44BC-8207-22ED8A9A7582}">
      <dsp:nvSpPr>
        <dsp:cNvPr id="0" name=""/>
        <dsp:cNvSpPr/>
      </dsp:nvSpPr>
      <dsp:spPr>
        <a:xfrm>
          <a:off x="6548818" y="2098690"/>
          <a:ext cx="2380297" cy="142817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it-IT" sz="2200" kern="1200"/>
            <a:t>Unstructured </a:t>
          </a:r>
          <a:endParaRPr lang="en-US" sz="2200" kern="1200"/>
        </a:p>
      </dsp:txBody>
      <dsp:txXfrm>
        <a:off x="6548818" y="2098690"/>
        <a:ext cx="2380297" cy="142817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B870E6-E9B9-450F-825F-9E04BC22996F}">
      <dsp:nvSpPr>
        <dsp:cNvPr id="0" name=""/>
        <dsp:cNvSpPr/>
      </dsp:nvSpPr>
      <dsp:spPr>
        <a:xfrm>
          <a:off x="0" y="725"/>
          <a:ext cx="7240146"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8368F71-68DF-4118-976A-254C0733081C}">
      <dsp:nvSpPr>
        <dsp:cNvPr id="0" name=""/>
        <dsp:cNvSpPr/>
      </dsp:nvSpPr>
      <dsp:spPr>
        <a:xfrm>
          <a:off x="0" y="725"/>
          <a:ext cx="7240146" cy="11884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it-IT" sz="2400" kern="1200" dirty="0"/>
            <a:t>They are </a:t>
          </a:r>
          <a:r>
            <a:rPr lang="it-IT" sz="2400" kern="1200" dirty="0" err="1"/>
            <a:t>divided</a:t>
          </a:r>
          <a:r>
            <a:rPr lang="it-IT" sz="2400" kern="1200" dirty="0"/>
            <a:t> into small </a:t>
          </a:r>
          <a:r>
            <a:rPr lang="it-IT" sz="2400" kern="1200" dirty="0" err="1"/>
            <a:t>sections</a:t>
          </a:r>
          <a:r>
            <a:rPr lang="it-IT" sz="2400" kern="1200" dirty="0"/>
            <a:t>, i.e.  background, aim, </a:t>
          </a:r>
          <a:r>
            <a:rPr lang="it-IT" sz="2400" kern="1200" dirty="0" err="1"/>
            <a:t>method</a:t>
          </a:r>
          <a:r>
            <a:rPr lang="it-IT" sz="2400" kern="1200" dirty="0"/>
            <a:t>, results, </a:t>
          </a:r>
          <a:r>
            <a:rPr lang="it-IT" sz="2400" kern="1200" dirty="0" err="1"/>
            <a:t>conclusions</a:t>
          </a:r>
          <a:endParaRPr lang="en-US" sz="2400" kern="1200" dirty="0"/>
        </a:p>
      </dsp:txBody>
      <dsp:txXfrm>
        <a:off x="0" y="725"/>
        <a:ext cx="7240146" cy="1188429"/>
      </dsp:txXfrm>
    </dsp:sp>
    <dsp:sp modelId="{5675C318-3027-4430-AC83-45ACE850C681}">
      <dsp:nvSpPr>
        <dsp:cNvPr id="0" name=""/>
        <dsp:cNvSpPr/>
      </dsp:nvSpPr>
      <dsp:spPr>
        <a:xfrm>
          <a:off x="0" y="1189155"/>
          <a:ext cx="7240146"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37E0C13-ED76-47C6-8142-20F7FE38C655}">
      <dsp:nvSpPr>
        <dsp:cNvPr id="0" name=""/>
        <dsp:cNvSpPr/>
      </dsp:nvSpPr>
      <dsp:spPr>
        <a:xfrm>
          <a:off x="0" y="1189155"/>
          <a:ext cx="7240146" cy="11884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it-IT" sz="2400" kern="1200"/>
            <a:t>They present information in a logical, structured way, so they simplify the search for particular items</a:t>
          </a:r>
          <a:endParaRPr lang="en-US" sz="2400" kern="1200"/>
        </a:p>
      </dsp:txBody>
      <dsp:txXfrm>
        <a:off x="0" y="1189155"/>
        <a:ext cx="7240146" cy="1188429"/>
      </dsp:txXfrm>
    </dsp:sp>
    <dsp:sp modelId="{248FD654-2906-4B8C-A2FC-BA16DDE33E88}">
      <dsp:nvSpPr>
        <dsp:cNvPr id="0" name=""/>
        <dsp:cNvSpPr/>
      </dsp:nvSpPr>
      <dsp:spPr>
        <a:xfrm>
          <a:off x="0" y="2377585"/>
          <a:ext cx="7240146"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DD01800-73D9-41F1-81E1-DD2349187B50}">
      <dsp:nvSpPr>
        <dsp:cNvPr id="0" name=""/>
        <dsp:cNvSpPr/>
      </dsp:nvSpPr>
      <dsp:spPr>
        <a:xfrm>
          <a:off x="0" y="2377585"/>
          <a:ext cx="7240146" cy="11884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it-IT" sz="2400" kern="1200"/>
            <a:t>They are clear and accessible</a:t>
          </a:r>
          <a:endParaRPr lang="en-US" sz="2400" kern="1200"/>
        </a:p>
      </dsp:txBody>
      <dsp:txXfrm>
        <a:off x="0" y="2377585"/>
        <a:ext cx="7240146" cy="1188429"/>
      </dsp:txXfrm>
    </dsp:sp>
    <dsp:sp modelId="{537F6D3D-5EE9-455F-BA73-ACB24B9FFD34}">
      <dsp:nvSpPr>
        <dsp:cNvPr id="0" name=""/>
        <dsp:cNvSpPr/>
      </dsp:nvSpPr>
      <dsp:spPr>
        <a:xfrm>
          <a:off x="0" y="3566014"/>
          <a:ext cx="7240146"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89EEFB4-0E94-48CD-9B5D-F334AA347951}">
      <dsp:nvSpPr>
        <dsp:cNvPr id="0" name=""/>
        <dsp:cNvSpPr/>
      </dsp:nvSpPr>
      <dsp:spPr>
        <a:xfrm>
          <a:off x="0" y="3566014"/>
          <a:ext cx="7240146" cy="11884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it-IT" sz="2400" kern="1200"/>
            <a:t>They are highly informative and contain significant details</a:t>
          </a:r>
          <a:endParaRPr lang="en-US" sz="2400" kern="1200"/>
        </a:p>
      </dsp:txBody>
      <dsp:txXfrm>
        <a:off x="0" y="3566014"/>
        <a:ext cx="7240146" cy="1188429"/>
      </dsp:txXfrm>
    </dsp:sp>
    <dsp:sp modelId="{4554D3AA-29ED-4C08-A146-CC3683CFBCD5}">
      <dsp:nvSpPr>
        <dsp:cNvPr id="0" name=""/>
        <dsp:cNvSpPr/>
      </dsp:nvSpPr>
      <dsp:spPr>
        <a:xfrm>
          <a:off x="0" y="4754444"/>
          <a:ext cx="7240146"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21A23CB-058F-4874-8D2D-31B2449A8447}">
      <dsp:nvSpPr>
        <dsp:cNvPr id="0" name=""/>
        <dsp:cNvSpPr/>
      </dsp:nvSpPr>
      <dsp:spPr>
        <a:xfrm>
          <a:off x="0" y="4754444"/>
          <a:ext cx="7240146" cy="11884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it-IT" sz="2400" kern="1200" dirty="0"/>
            <a:t>They are </a:t>
          </a:r>
          <a:r>
            <a:rPr lang="it-IT" sz="2400" kern="1200" dirty="0" err="1"/>
            <a:t>mostly</a:t>
          </a:r>
          <a:r>
            <a:rPr lang="it-IT" sz="2400" kern="1200" dirty="0"/>
            <a:t> used to </a:t>
          </a:r>
          <a:r>
            <a:rPr lang="it-IT" sz="2400" kern="1200" dirty="0" err="1"/>
            <a:t>accompany</a:t>
          </a:r>
          <a:r>
            <a:rPr lang="it-IT" sz="2400" kern="1200" dirty="0"/>
            <a:t> </a:t>
          </a:r>
          <a:r>
            <a:rPr lang="it-IT" sz="2400" kern="1200" dirty="0" err="1"/>
            <a:t>empirical</a:t>
          </a:r>
          <a:r>
            <a:rPr lang="it-IT" sz="2400" kern="1200" dirty="0"/>
            <a:t> papers</a:t>
          </a:r>
          <a:endParaRPr lang="en-US" sz="2400" kern="1200" dirty="0"/>
        </a:p>
      </dsp:txBody>
      <dsp:txXfrm>
        <a:off x="0" y="4754444"/>
        <a:ext cx="7240146" cy="118842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A55F73-D40D-4FE2-AB6D-1F5BDEA4861C}">
      <dsp:nvSpPr>
        <dsp:cNvPr id="0" name=""/>
        <dsp:cNvSpPr/>
      </dsp:nvSpPr>
      <dsp:spPr>
        <a:xfrm>
          <a:off x="0" y="2902"/>
          <a:ext cx="7240146"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5316F20-44C6-43DD-A202-D5A126C06262}">
      <dsp:nvSpPr>
        <dsp:cNvPr id="0" name=""/>
        <dsp:cNvSpPr/>
      </dsp:nvSpPr>
      <dsp:spPr>
        <a:xfrm>
          <a:off x="0" y="2902"/>
          <a:ext cx="7240146" cy="19792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marL="0" lvl="0" indent="0" algn="l" defTabSz="1466850">
            <a:lnSpc>
              <a:spcPct val="90000"/>
            </a:lnSpc>
            <a:spcBef>
              <a:spcPct val="0"/>
            </a:spcBef>
            <a:spcAft>
              <a:spcPct val="35000"/>
            </a:spcAft>
            <a:buNone/>
          </a:pPr>
          <a:r>
            <a:rPr lang="it-IT" sz="3300" kern="1200" dirty="0" err="1"/>
            <a:t>Empirical</a:t>
          </a:r>
          <a:r>
            <a:rPr lang="it-IT" sz="3300" kern="1200" dirty="0"/>
            <a:t> papers: they give explicit information on the background, aim, </a:t>
          </a:r>
          <a:r>
            <a:rPr lang="it-IT" sz="3300" kern="1200" dirty="0" err="1"/>
            <a:t>method</a:t>
          </a:r>
          <a:r>
            <a:rPr lang="it-IT" sz="3300" kern="1200" dirty="0"/>
            <a:t>, results and </a:t>
          </a:r>
          <a:r>
            <a:rPr lang="it-IT" sz="3300" kern="1200" dirty="0" err="1"/>
            <a:t>conclusions</a:t>
          </a:r>
          <a:endParaRPr lang="en-US" sz="3300" kern="1200" dirty="0"/>
        </a:p>
      </dsp:txBody>
      <dsp:txXfrm>
        <a:off x="0" y="2902"/>
        <a:ext cx="7240146" cy="1979265"/>
      </dsp:txXfrm>
    </dsp:sp>
    <dsp:sp modelId="{0C5AC6ED-D8AD-44C1-864D-448D2EDC1A83}">
      <dsp:nvSpPr>
        <dsp:cNvPr id="0" name=""/>
        <dsp:cNvSpPr/>
      </dsp:nvSpPr>
      <dsp:spPr>
        <a:xfrm>
          <a:off x="0" y="1982167"/>
          <a:ext cx="7240146"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D65A2DD-2ACB-45D4-B09F-4C66408EDEA0}">
      <dsp:nvSpPr>
        <dsp:cNvPr id="0" name=""/>
        <dsp:cNvSpPr/>
      </dsp:nvSpPr>
      <dsp:spPr>
        <a:xfrm>
          <a:off x="0" y="1982167"/>
          <a:ext cx="7240146" cy="19792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marL="0" lvl="0" indent="0" algn="l" defTabSz="1466850">
            <a:lnSpc>
              <a:spcPct val="90000"/>
            </a:lnSpc>
            <a:spcBef>
              <a:spcPct val="0"/>
            </a:spcBef>
            <a:spcAft>
              <a:spcPct val="35000"/>
            </a:spcAft>
            <a:buNone/>
          </a:pPr>
          <a:r>
            <a:rPr lang="it-IT" sz="3300" kern="1200"/>
            <a:t>Descriptive papers: they give details or topics , purpose, claims, line of reasoning and conclusions</a:t>
          </a:r>
          <a:endParaRPr lang="en-US" sz="3300" kern="1200"/>
        </a:p>
      </dsp:txBody>
      <dsp:txXfrm>
        <a:off x="0" y="1982167"/>
        <a:ext cx="7240146" cy="1979265"/>
      </dsp:txXfrm>
    </dsp:sp>
    <dsp:sp modelId="{4774086F-05B9-4DB1-89F1-50B714E67366}">
      <dsp:nvSpPr>
        <dsp:cNvPr id="0" name=""/>
        <dsp:cNvSpPr/>
      </dsp:nvSpPr>
      <dsp:spPr>
        <a:xfrm>
          <a:off x="0" y="3961432"/>
          <a:ext cx="7240146"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5128EAE-98EF-4C1B-8352-489877C7AAD2}">
      <dsp:nvSpPr>
        <dsp:cNvPr id="0" name=""/>
        <dsp:cNvSpPr/>
      </dsp:nvSpPr>
      <dsp:spPr>
        <a:xfrm>
          <a:off x="0" y="3961432"/>
          <a:ext cx="7240146" cy="19792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marL="0" lvl="0" indent="0" algn="l" defTabSz="1466850">
            <a:lnSpc>
              <a:spcPct val="90000"/>
            </a:lnSpc>
            <a:spcBef>
              <a:spcPct val="0"/>
            </a:spcBef>
            <a:spcAft>
              <a:spcPct val="35000"/>
            </a:spcAft>
            <a:buNone/>
          </a:pPr>
          <a:r>
            <a:rPr lang="it-IT" sz="3300" kern="1200"/>
            <a:t>THEY DO NOT CONTAIN SUB - HEADINGS</a:t>
          </a:r>
          <a:endParaRPr lang="en-US" sz="3300" kern="1200"/>
        </a:p>
      </dsp:txBody>
      <dsp:txXfrm>
        <a:off x="0" y="3961432"/>
        <a:ext cx="7240146" cy="197926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6EE754-9482-4D0A-8885-6BA925B1CEB5}">
      <dsp:nvSpPr>
        <dsp:cNvPr id="0" name=""/>
        <dsp:cNvSpPr/>
      </dsp:nvSpPr>
      <dsp:spPr>
        <a:xfrm>
          <a:off x="0" y="725"/>
          <a:ext cx="7240146"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3EE2AD6-2EEC-47AF-9359-545649139088}">
      <dsp:nvSpPr>
        <dsp:cNvPr id="0" name=""/>
        <dsp:cNvSpPr/>
      </dsp:nvSpPr>
      <dsp:spPr>
        <a:xfrm>
          <a:off x="0" y="725"/>
          <a:ext cx="7240146" cy="8488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it-IT" sz="2400" kern="1200"/>
            <a:t>They lack intrinsic organization</a:t>
          </a:r>
          <a:endParaRPr lang="en-US" sz="2400" kern="1200"/>
        </a:p>
      </dsp:txBody>
      <dsp:txXfrm>
        <a:off x="0" y="725"/>
        <a:ext cx="7240146" cy="848878"/>
      </dsp:txXfrm>
    </dsp:sp>
    <dsp:sp modelId="{E1E9481B-1A42-44E0-9C42-85ED06EF2F02}">
      <dsp:nvSpPr>
        <dsp:cNvPr id="0" name=""/>
        <dsp:cNvSpPr/>
      </dsp:nvSpPr>
      <dsp:spPr>
        <a:xfrm>
          <a:off x="0" y="849603"/>
          <a:ext cx="7240146"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C0AD4F3-84B5-4232-9D35-1BD79ED81F82}">
      <dsp:nvSpPr>
        <dsp:cNvPr id="0" name=""/>
        <dsp:cNvSpPr/>
      </dsp:nvSpPr>
      <dsp:spPr>
        <a:xfrm>
          <a:off x="0" y="849603"/>
          <a:ext cx="7240146" cy="8488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it-IT" sz="2400" kern="1200"/>
            <a:t>They provide and describe a general idea of a paper</a:t>
          </a:r>
          <a:endParaRPr lang="en-US" sz="2400" kern="1200"/>
        </a:p>
      </dsp:txBody>
      <dsp:txXfrm>
        <a:off x="0" y="849603"/>
        <a:ext cx="7240146" cy="848878"/>
      </dsp:txXfrm>
    </dsp:sp>
    <dsp:sp modelId="{CE6124AE-DD80-468C-8F0E-2F7164D7F039}">
      <dsp:nvSpPr>
        <dsp:cNvPr id="0" name=""/>
        <dsp:cNvSpPr/>
      </dsp:nvSpPr>
      <dsp:spPr>
        <a:xfrm>
          <a:off x="0" y="1698482"/>
          <a:ext cx="7240146"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651E6ED-8E78-479B-90D5-5E57A7894D4F}">
      <dsp:nvSpPr>
        <dsp:cNvPr id="0" name=""/>
        <dsp:cNvSpPr/>
      </dsp:nvSpPr>
      <dsp:spPr>
        <a:xfrm>
          <a:off x="0" y="1698482"/>
          <a:ext cx="7240146" cy="8488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it-IT" sz="2400" kern="1200"/>
            <a:t>They give the reader some information about the paper topic and aims</a:t>
          </a:r>
          <a:endParaRPr lang="en-US" sz="2400" kern="1200"/>
        </a:p>
      </dsp:txBody>
      <dsp:txXfrm>
        <a:off x="0" y="1698482"/>
        <a:ext cx="7240146" cy="848878"/>
      </dsp:txXfrm>
    </dsp:sp>
    <dsp:sp modelId="{4B232B0E-D762-4B85-8EC5-45ADA6547E47}">
      <dsp:nvSpPr>
        <dsp:cNvPr id="0" name=""/>
        <dsp:cNvSpPr/>
      </dsp:nvSpPr>
      <dsp:spPr>
        <a:xfrm>
          <a:off x="0" y="2547360"/>
          <a:ext cx="7240146"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2CB3C4B-3A5D-473B-83CB-113EAE89EA81}">
      <dsp:nvSpPr>
        <dsp:cNvPr id="0" name=""/>
        <dsp:cNvSpPr/>
      </dsp:nvSpPr>
      <dsp:spPr>
        <a:xfrm>
          <a:off x="0" y="2547360"/>
          <a:ext cx="7240146" cy="8488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it-IT" sz="2400" kern="1200" dirty="0"/>
            <a:t>They do not </a:t>
          </a:r>
          <a:r>
            <a:rPr lang="it-IT" sz="2400" kern="1200" dirty="0" err="1"/>
            <a:t>mention</a:t>
          </a:r>
          <a:r>
            <a:rPr lang="it-IT" sz="2400" kern="1200" dirty="0"/>
            <a:t> results and </a:t>
          </a:r>
          <a:r>
            <a:rPr lang="it-IT" sz="2400" kern="1200" dirty="0" err="1"/>
            <a:t>conclusions</a:t>
          </a:r>
          <a:endParaRPr lang="en-US" sz="2400" kern="1200" dirty="0"/>
        </a:p>
      </dsp:txBody>
      <dsp:txXfrm>
        <a:off x="0" y="2547360"/>
        <a:ext cx="7240146" cy="848878"/>
      </dsp:txXfrm>
    </dsp:sp>
    <dsp:sp modelId="{F9A79A9B-DD3C-4529-B25A-03E857A53AD8}">
      <dsp:nvSpPr>
        <dsp:cNvPr id="0" name=""/>
        <dsp:cNvSpPr/>
      </dsp:nvSpPr>
      <dsp:spPr>
        <a:xfrm>
          <a:off x="0" y="3396239"/>
          <a:ext cx="7240146"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1B00DB3-2D8A-4B51-976E-D017A467AF8B}">
      <dsp:nvSpPr>
        <dsp:cNvPr id="0" name=""/>
        <dsp:cNvSpPr/>
      </dsp:nvSpPr>
      <dsp:spPr>
        <a:xfrm>
          <a:off x="0" y="3396239"/>
          <a:ext cx="7240146" cy="8488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it-IT" sz="2400" kern="1200"/>
            <a:t>They are rather uniformative overviews</a:t>
          </a:r>
          <a:endParaRPr lang="en-US" sz="2400" kern="1200"/>
        </a:p>
      </dsp:txBody>
      <dsp:txXfrm>
        <a:off x="0" y="3396239"/>
        <a:ext cx="7240146" cy="848878"/>
      </dsp:txXfrm>
    </dsp:sp>
    <dsp:sp modelId="{46C5F97C-73B5-4EC3-A5D3-C27E03BF71E8}">
      <dsp:nvSpPr>
        <dsp:cNvPr id="0" name=""/>
        <dsp:cNvSpPr/>
      </dsp:nvSpPr>
      <dsp:spPr>
        <a:xfrm>
          <a:off x="0" y="4245117"/>
          <a:ext cx="7240146"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D7D1FF5-E10E-45C8-9C5A-AD686F823F3D}">
      <dsp:nvSpPr>
        <dsp:cNvPr id="0" name=""/>
        <dsp:cNvSpPr/>
      </dsp:nvSpPr>
      <dsp:spPr>
        <a:xfrm>
          <a:off x="0" y="4245117"/>
          <a:ext cx="7240146" cy="8488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it-IT" sz="2400" kern="1200"/>
            <a:t>They are not reasoned summaries</a:t>
          </a:r>
          <a:endParaRPr lang="en-US" sz="2400" kern="1200"/>
        </a:p>
      </dsp:txBody>
      <dsp:txXfrm>
        <a:off x="0" y="4245117"/>
        <a:ext cx="7240146" cy="848878"/>
      </dsp:txXfrm>
    </dsp:sp>
    <dsp:sp modelId="{CF3FC6E3-D629-4721-B1AD-10D1993B0102}">
      <dsp:nvSpPr>
        <dsp:cNvPr id="0" name=""/>
        <dsp:cNvSpPr/>
      </dsp:nvSpPr>
      <dsp:spPr>
        <a:xfrm>
          <a:off x="0" y="5093996"/>
          <a:ext cx="7240146"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29614B6-2A5B-496E-A28E-88799BCCEE04}">
      <dsp:nvSpPr>
        <dsp:cNvPr id="0" name=""/>
        <dsp:cNvSpPr/>
      </dsp:nvSpPr>
      <dsp:spPr>
        <a:xfrm>
          <a:off x="0" y="5093996"/>
          <a:ext cx="7240146" cy="8488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it-IT" sz="2400" kern="1200"/>
            <a:t>They are widely used by literature reviews target articles</a:t>
          </a:r>
          <a:endParaRPr lang="en-US" sz="2400" kern="1200"/>
        </a:p>
      </dsp:txBody>
      <dsp:txXfrm>
        <a:off x="0" y="5093996"/>
        <a:ext cx="7240146" cy="848878"/>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RW"/>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4CA6F9-D30C-45E5-B08F-52815146B92E}" type="datetimeFigureOut">
              <a:rPr lang="en-RW" smtClean="0"/>
              <a:t>24/03/2021</a:t>
            </a:fld>
            <a:endParaRPr lang="en-RW"/>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RW"/>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RW"/>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RW"/>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B6E0509-6509-4020-B56E-6700A1F3D036}" type="slidenum">
              <a:rPr lang="en-RW" smtClean="0"/>
              <a:t>‹N›</a:t>
            </a:fld>
            <a:endParaRPr lang="en-RW"/>
          </a:p>
        </p:txBody>
      </p:sp>
    </p:spTree>
    <p:extLst>
      <p:ext uri="{BB962C8B-B14F-4D97-AF65-F5344CB8AC3E}">
        <p14:creationId xmlns:p14="http://schemas.microsoft.com/office/powerpoint/2010/main" val="2744002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674CB-3709-4ACF-BB61-29ADEA3D41BE}"/>
              </a:ext>
            </a:extLst>
          </p:cNvPr>
          <p:cNvSpPr>
            <a:spLocks noGrp="1"/>
          </p:cNvSpPr>
          <p:nvPr>
            <p:ph type="ctrTitle"/>
          </p:nvPr>
        </p:nvSpPr>
        <p:spPr>
          <a:xfrm>
            <a:off x="1524000" y="1033272"/>
            <a:ext cx="9144000" cy="2478024"/>
          </a:xfrm>
        </p:spPr>
        <p:txBody>
          <a:bodyPr lIns="0" tIns="0" rIns="0" bIns="0" anchor="b">
            <a:noAutofit/>
          </a:bodyPr>
          <a:lstStyle>
            <a:lvl1pPr algn="ctr">
              <a:defRPr sz="4000" spc="750" baseline="0"/>
            </a:lvl1pPr>
          </a:lstStyle>
          <a:p>
            <a:r>
              <a:rPr lang="en-US" dirty="0"/>
              <a:t>Click to edit Master title style</a:t>
            </a:r>
          </a:p>
        </p:txBody>
      </p:sp>
      <p:sp>
        <p:nvSpPr>
          <p:cNvPr id="3" name="Subtitle 2">
            <a:extLst>
              <a:ext uri="{FF2B5EF4-FFF2-40B4-BE49-F238E27FC236}">
                <a16:creationId xmlns:a16="http://schemas.microsoft.com/office/drawing/2014/main" id="{E06DA6BE-9B64-48FC-92D1-EF0D426A3974}"/>
              </a:ext>
            </a:extLst>
          </p:cNvPr>
          <p:cNvSpPr>
            <a:spLocks noGrp="1"/>
          </p:cNvSpPr>
          <p:nvPr>
            <p:ph type="subTitle" idx="1"/>
          </p:nvPr>
        </p:nvSpPr>
        <p:spPr>
          <a:xfrm>
            <a:off x="1524000" y="3822192"/>
            <a:ext cx="9144000" cy="1435608"/>
          </a:xfrm>
        </p:spPr>
        <p:txBody>
          <a:bodyPr lIns="0" tIns="0" rIns="0" bIns="0">
            <a:normAutofit/>
          </a:bodyPr>
          <a:lstStyle>
            <a:lvl1pPr marL="0" indent="0" algn="ctr">
              <a:lnSpc>
                <a:spcPct val="150000"/>
              </a:lnSpc>
              <a:buNone/>
              <a:defRPr sz="1600" cap="all" spc="600" baseline="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B083AE59-8E21-449F-86DA-5BE297010864}"/>
              </a:ext>
            </a:extLst>
          </p:cNvPr>
          <p:cNvSpPr>
            <a:spLocks noGrp="1"/>
          </p:cNvSpPr>
          <p:nvPr>
            <p:ph type="dt" sz="half" idx="10"/>
          </p:nvPr>
        </p:nvSpPr>
        <p:spPr/>
        <p:txBody>
          <a:bodyPr/>
          <a:lstStyle/>
          <a:p>
            <a:fld id="{E07EF50E-A8DE-4204-ACA4-CBB9D245A614}" type="datetime2">
              <a:rPr lang="en-US" smtClean="0"/>
              <a:t>Wednesday, March 24, 2021</a:t>
            </a:fld>
            <a:endParaRPr lang="en-US"/>
          </a:p>
        </p:txBody>
      </p:sp>
      <p:sp>
        <p:nvSpPr>
          <p:cNvPr id="5" name="Footer Placeholder 4">
            <a:extLst>
              <a:ext uri="{FF2B5EF4-FFF2-40B4-BE49-F238E27FC236}">
                <a16:creationId xmlns:a16="http://schemas.microsoft.com/office/drawing/2014/main" id="{4E8CCD60-9970-49FD-8254-21154BAA1E86}"/>
              </a:ext>
            </a:extLst>
          </p:cNvPr>
          <p:cNvSpPr>
            <a:spLocks noGrp="1"/>
          </p:cNvSpPr>
          <p:nvPr>
            <p:ph type="ftr" sz="quarter" idx="11"/>
          </p:nvPr>
        </p:nvSpPr>
        <p:spPr/>
        <p:txBody>
          <a:bodyPr/>
          <a:lstStyle/>
          <a:p>
            <a:r>
              <a:rPr lang="en-US"/>
              <a:t>Cmaurizio_IUSTO_2021</a:t>
            </a:r>
          </a:p>
        </p:txBody>
      </p:sp>
      <p:sp>
        <p:nvSpPr>
          <p:cNvPr id="6" name="Slide Number Placeholder 5">
            <a:extLst>
              <a:ext uri="{FF2B5EF4-FFF2-40B4-BE49-F238E27FC236}">
                <a16:creationId xmlns:a16="http://schemas.microsoft.com/office/drawing/2014/main" id="{1CC0A488-07A7-42F9-B1DF-68545B75417D}"/>
              </a:ext>
            </a:extLst>
          </p:cNvPr>
          <p:cNvSpPr>
            <a:spLocks noGrp="1"/>
          </p:cNvSpPr>
          <p:nvPr>
            <p:ph type="sldNum" sz="quarter" idx="12"/>
          </p:nvPr>
        </p:nvSpPr>
        <p:spPr/>
        <p:txBody>
          <a:bodyPr/>
          <a:lstStyle/>
          <a:p>
            <a:fld id="{C01389E6-C847-4AD0-B56D-D205B2EAB1EE}" type="slidenum">
              <a:rPr lang="en-US" smtClean="0"/>
              <a:t>‹N›</a:t>
            </a:fld>
            <a:endParaRPr lang="en-US"/>
          </a:p>
        </p:txBody>
      </p:sp>
    </p:spTree>
    <p:extLst>
      <p:ext uri="{BB962C8B-B14F-4D97-AF65-F5344CB8AC3E}">
        <p14:creationId xmlns:p14="http://schemas.microsoft.com/office/powerpoint/2010/main" val="12359891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9DC3B6-2D75-4EC4-9120-88DCE0EA61A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74B06CB-A0FE-4499-B674-90C8C281A55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7FD700-765A-4DE6-A8EC-9D9D92FCBB42}"/>
              </a:ext>
            </a:extLst>
          </p:cNvPr>
          <p:cNvSpPr>
            <a:spLocks noGrp="1"/>
          </p:cNvSpPr>
          <p:nvPr>
            <p:ph type="dt" sz="half" idx="10"/>
          </p:nvPr>
        </p:nvSpPr>
        <p:spPr/>
        <p:txBody>
          <a:bodyPr/>
          <a:lstStyle/>
          <a:p>
            <a:fld id="{E7AC90D5-6AE5-4C2D-B6A6-E17B74AB9DD0}" type="datetime2">
              <a:rPr lang="en-US" smtClean="0"/>
              <a:t>Wednesday, March 24, 2021</a:t>
            </a:fld>
            <a:endParaRPr lang="en-US"/>
          </a:p>
        </p:txBody>
      </p:sp>
      <p:sp>
        <p:nvSpPr>
          <p:cNvPr id="5" name="Footer Placeholder 4">
            <a:extLst>
              <a:ext uri="{FF2B5EF4-FFF2-40B4-BE49-F238E27FC236}">
                <a16:creationId xmlns:a16="http://schemas.microsoft.com/office/drawing/2014/main" id="{0C4664EC-C4B1-4D14-9ED3-14C6CCBFFC82}"/>
              </a:ext>
            </a:extLst>
          </p:cNvPr>
          <p:cNvSpPr>
            <a:spLocks noGrp="1"/>
          </p:cNvSpPr>
          <p:nvPr>
            <p:ph type="ftr" sz="quarter" idx="11"/>
          </p:nvPr>
        </p:nvSpPr>
        <p:spPr/>
        <p:txBody>
          <a:bodyPr/>
          <a:lstStyle/>
          <a:p>
            <a:r>
              <a:rPr lang="en-US"/>
              <a:t>Cmaurizio_IUSTO_2021</a:t>
            </a:r>
          </a:p>
        </p:txBody>
      </p:sp>
      <p:sp>
        <p:nvSpPr>
          <p:cNvPr id="6" name="Slide Number Placeholder 5">
            <a:extLst>
              <a:ext uri="{FF2B5EF4-FFF2-40B4-BE49-F238E27FC236}">
                <a16:creationId xmlns:a16="http://schemas.microsoft.com/office/drawing/2014/main" id="{5FDF5526-E518-4133-9F44-D812576C1092}"/>
              </a:ext>
            </a:extLst>
          </p:cNvPr>
          <p:cNvSpPr>
            <a:spLocks noGrp="1"/>
          </p:cNvSpPr>
          <p:nvPr>
            <p:ph type="sldNum" sz="quarter" idx="12"/>
          </p:nvPr>
        </p:nvSpPr>
        <p:spPr/>
        <p:txBody>
          <a:bodyPr/>
          <a:lstStyle/>
          <a:p>
            <a:fld id="{C01389E6-C847-4AD0-B56D-D205B2EAB1EE}" type="slidenum">
              <a:rPr lang="en-US" smtClean="0"/>
              <a:t>‹N›</a:t>
            </a:fld>
            <a:endParaRPr lang="en-US"/>
          </a:p>
        </p:txBody>
      </p:sp>
    </p:spTree>
    <p:extLst>
      <p:ext uri="{BB962C8B-B14F-4D97-AF65-F5344CB8AC3E}">
        <p14:creationId xmlns:p14="http://schemas.microsoft.com/office/powerpoint/2010/main" val="7208370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5F62998-15B1-4CA8-8C60-7801001F8060}"/>
              </a:ext>
            </a:extLst>
          </p:cNvPr>
          <p:cNvSpPr>
            <a:spLocks noGrp="1"/>
          </p:cNvSpPr>
          <p:nvPr>
            <p:ph type="title" orient="vert"/>
          </p:nvPr>
        </p:nvSpPr>
        <p:spPr>
          <a:xfrm>
            <a:off x="8724900" y="838899"/>
            <a:ext cx="2628900" cy="4849301"/>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111AE278-0885-4594-AB09-120344C7D882}"/>
              </a:ext>
            </a:extLst>
          </p:cNvPr>
          <p:cNvSpPr>
            <a:spLocks noGrp="1"/>
          </p:cNvSpPr>
          <p:nvPr>
            <p:ph type="body" orient="vert" idx="1"/>
          </p:nvPr>
        </p:nvSpPr>
        <p:spPr>
          <a:xfrm>
            <a:off x="849235" y="838900"/>
            <a:ext cx="7723265" cy="48493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5B850CC-FB43-4988-8D4E-9C54C20185B4}"/>
              </a:ext>
            </a:extLst>
          </p:cNvPr>
          <p:cNvSpPr>
            <a:spLocks noGrp="1"/>
          </p:cNvSpPr>
          <p:nvPr>
            <p:ph type="dt" sz="half" idx="10"/>
          </p:nvPr>
        </p:nvSpPr>
        <p:spPr/>
        <p:txBody>
          <a:bodyPr/>
          <a:lstStyle/>
          <a:p>
            <a:fld id="{2CB12CE8-2410-468A-86C9-A5578A3535F5}" type="datetime2">
              <a:rPr lang="en-US" smtClean="0"/>
              <a:t>Wednesday, March 24, 2021</a:t>
            </a:fld>
            <a:endParaRPr lang="en-US"/>
          </a:p>
        </p:txBody>
      </p:sp>
      <p:sp>
        <p:nvSpPr>
          <p:cNvPr id="5" name="Footer Placeholder 4">
            <a:extLst>
              <a:ext uri="{FF2B5EF4-FFF2-40B4-BE49-F238E27FC236}">
                <a16:creationId xmlns:a16="http://schemas.microsoft.com/office/drawing/2014/main" id="{47A70300-3853-4FB4-A084-CF6E5CF2BDEB}"/>
              </a:ext>
            </a:extLst>
          </p:cNvPr>
          <p:cNvSpPr>
            <a:spLocks noGrp="1"/>
          </p:cNvSpPr>
          <p:nvPr>
            <p:ph type="ftr" sz="quarter" idx="11"/>
          </p:nvPr>
        </p:nvSpPr>
        <p:spPr/>
        <p:txBody>
          <a:bodyPr/>
          <a:lstStyle/>
          <a:p>
            <a:r>
              <a:rPr lang="en-US"/>
              <a:t>Cmaurizio_IUSTO_2021</a:t>
            </a:r>
          </a:p>
        </p:txBody>
      </p:sp>
      <p:sp>
        <p:nvSpPr>
          <p:cNvPr id="6" name="Slide Number Placeholder 5">
            <a:extLst>
              <a:ext uri="{FF2B5EF4-FFF2-40B4-BE49-F238E27FC236}">
                <a16:creationId xmlns:a16="http://schemas.microsoft.com/office/drawing/2014/main" id="{B7DBAFB0-25AA-4B69-8418-418F47A92700}"/>
              </a:ext>
            </a:extLst>
          </p:cNvPr>
          <p:cNvSpPr>
            <a:spLocks noGrp="1"/>
          </p:cNvSpPr>
          <p:nvPr>
            <p:ph type="sldNum" sz="quarter" idx="12"/>
          </p:nvPr>
        </p:nvSpPr>
        <p:spPr/>
        <p:txBody>
          <a:bodyPr/>
          <a:lstStyle/>
          <a:p>
            <a:fld id="{C01389E6-C847-4AD0-B56D-D205B2EAB1EE}" type="slidenum">
              <a:rPr lang="en-US" smtClean="0"/>
              <a:t>‹N›</a:t>
            </a:fld>
            <a:endParaRPr lang="en-US"/>
          </a:p>
        </p:txBody>
      </p:sp>
    </p:spTree>
    <p:extLst>
      <p:ext uri="{BB962C8B-B14F-4D97-AF65-F5344CB8AC3E}">
        <p14:creationId xmlns:p14="http://schemas.microsoft.com/office/powerpoint/2010/main" val="24554508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FE0F35-0AE7-48AB-9005-F1DB4BD0B473}"/>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DDD4022-C31F-4C4C-B5BF-5F9730C08A0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A45EE9-11D3-436C-9D73-1AA6CCDB165F}"/>
              </a:ext>
            </a:extLst>
          </p:cNvPr>
          <p:cNvSpPr>
            <a:spLocks noGrp="1"/>
          </p:cNvSpPr>
          <p:nvPr>
            <p:ph type="dt" sz="half" idx="10"/>
          </p:nvPr>
        </p:nvSpPr>
        <p:spPr/>
        <p:txBody>
          <a:bodyPr/>
          <a:lstStyle/>
          <a:p>
            <a:fld id="{CA131AAA-CAC6-4A13-956A-CD2903CB29A1}" type="datetime2">
              <a:rPr lang="en-US" smtClean="0"/>
              <a:t>Wednesday, March 24, 2021</a:t>
            </a:fld>
            <a:endParaRPr lang="en-US"/>
          </a:p>
        </p:txBody>
      </p:sp>
      <p:sp>
        <p:nvSpPr>
          <p:cNvPr id="5" name="Footer Placeholder 4">
            <a:extLst>
              <a:ext uri="{FF2B5EF4-FFF2-40B4-BE49-F238E27FC236}">
                <a16:creationId xmlns:a16="http://schemas.microsoft.com/office/drawing/2014/main" id="{92817DCF-881F-4956-81AE-A6D27A88F4B6}"/>
              </a:ext>
            </a:extLst>
          </p:cNvPr>
          <p:cNvSpPr>
            <a:spLocks noGrp="1"/>
          </p:cNvSpPr>
          <p:nvPr>
            <p:ph type="ftr" sz="quarter" idx="11"/>
          </p:nvPr>
        </p:nvSpPr>
        <p:spPr/>
        <p:txBody>
          <a:bodyPr/>
          <a:lstStyle/>
          <a:p>
            <a:r>
              <a:rPr lang="en-US"/>
              <a:t>Cmaurizio_IUSTO_2021</a:t>
            </a:r>
          </a:p>
        </p:txBody>
      </p:sp>
      <p:sp>
        <p:nvSpPr>
          <p:cNvPr id="6" name="Slide Number Placeholder 5">
            <a:extLst>
              <a:ext uri="{FF2B5EF4-FFF2-40B4-BE49-F238E27FC236}">
                <a16:creationId xmlns:a16="http://schemas.microsoft.com/office/drawing/2014/main" id="{0A265F17-AD75-4B7E-970D-5D4DBD5D170C}"/>
              </a:ext>
            </a:extLst>
          </p:cNvPr>
          <p:cNvSpPr>
            <a:spLocks noGrp="1"/>
          </p:cNvSpPr>
          <p:nvPr>
            <p:ph type="sldNum" sz="quarter" idx="12"/>
          </p:nvPr>
        </p:nvSpPr>
        <p:spPr/>
        <p:txBody>
          <a:bodyPr/>
          <a:lstStyle/>
          <a:p>
            <a:fld id="{C01389E6-C847-4AD0-B56D-D205B2EAB1EE}" type="slidenum">
              <a:rPr lang="en-US" smtClean="0"/>
              <a:t>‹N›</a:t>
            </a:fld>
            <a:endParaRPr lang="en-US"/>
          </a:p>
        </p:txBody>
      </p:sp>
    </p:spTree>
    <p:extLst>
      <p:ext uri="{BB962C8B-B14F-4D97-AF65-F5344CB8AC3E}">
        <p14:creationId xmlns:p14="http://schemas.microsoft.com/office/powerpoint/2010/main" val="30010765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8C12CB-05D8-4D62-BDC5-812DB6DD04CD}"/>
              </a:ext>
            </a:extLst>
          </p:cNvPr>
          <p:cNvSpPr>
            <a:spLocks noGrp="1"/>
          </p:cNvSpPr>
          <p:nvPr>
            <p:ph type="title"/>
          </p:nvPr>
        </p:nvSpPr>
        <p:spPr>
          <a:xfrm>
            <a:off x="1371600" y="1709738"/>
            <a:ext cx="9966960" cy="2852737"/>
          </a:xfrm>
        </p:spPr>
        <p:txBody>
          <a:bodyPr anchor="b">
            <a:normAutofit/>
          </a:bodyPr>
          <a:lstStyle>
            <a:lvl1pPr>
              <a:lnSpc>
                <a:spcPct val="100000"/>
              </a:lnSpc>
              <a:defRPr sz="4400" spc="750"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C52F020-8516-4B9E-B455-5731ED6C9E9E}"/>
              </a:ext>
            </a:extLst>
          </p:cNvPr>
          <p:cNvSpPr>
            <a:spLocks noGrp="1"/>
          </p:cNvSpPr>
          <p:nvPr>
            <p:ph type="body" idx="1"/>
          </p:nvPr>
        </p:nvSpPr>
        <p:spPr>
          <a:xfrm>
            <a:off x="1371600" y="4974336"/>
            <a:ext cx="9966961" cy="1115568"/>
          </a:xfrm>
        </p:spPr>
        <p:txBody>
          <a:bodyPr>
            <a:normAutofit/>
          </a:bodyPr>
          <a:lstStyle>
            <a:lvl1pPr marL="0" indent="0">
              <a:buNone/>
              <a:defRPr sz="1600" cap="all" spc="600" baseline="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C822993-6E28-44BB-B983-095B476B801A}"/>
              </a:ext>
            </a:extLst>
          </p:cNvPr>
          <p:cNvSpPr>
            <a:spLocks noGrp="1"/>
          </p:cNvSpPr>
          <p:nvPr>
            <p:ph type="dt" sz="half" idx="10"/>
          </p:nvPr>
        </p:nvSpPr>
        <p:spPr/>
        <p:txBody>
          <a:bodyPr/>
          <a:lstStyle/>
          <a:p>
            <a:fld id="{EA9AEF39-D5E3-40BC-9E0F-D8108564801B}" type="datetime2">
              <a:rPr lang="en-US" smtClean="0"/>
              <a:t>Wednesday, March 24, 2021</a:t>
            </a:fld>
            <a:endParaRPr lang="en-US"/>
          </a:p>
        </p:txBody>
      </p:sp>
      <p:sp>
        <p:nvSpPr>
          <p:cNvPr id="5" name="Footer Placeholder 4">
            <a:extLst>
              <a:ext uri="{FF2B5EF4-FFF2-40B4-BE49-F238E27FC236}">
                <a16:creationId xmlns:a16="http://schemas.microsoft.com/office/drawing/2014/main" id="{FC909971-06C9-462B-81D9-BEF24C708A1C}"/>
              </a:ext>
            </a:extLst>
          </p:cNvPr>
          <p:cNvSpPr>
            <a:spLocks noGrp="1"/>
          </p:cNvSpPr>
          <p:nvPr>
            <p:ph type="ftr" sz="quarter" idx="11"/>
          </p:nvPr>
        </p:nvSpPr>
        <p:spPr/>
        <p:txBody>
          <a:bodyPr/>
          <a:lstStyle/>
          <a:p>
            <a:r>
              <a:rPr lang="en-US"/>
              <a:t>Cmaurizio_IUSTO_2021</a:t>
            </a:r>
          </a:p>
        </p:txBody>
      </p:sp>
      <p:sp>
        <p:nvSpPr>
          <p:cNvPr id="6" name="Slide Number Placeholder 5">
            <a:extLst>
              <a:ext uri="{FF2B5EF4-FFF2-40B4-BE49-F238E27FC236}">
                <a16:creationId xmlns:a16="http://schemas.microsoft.com/office/drawing/2014/main" id="{CF9A076D-47C1-49CD-9A8B-956DB3FC31F7}"/>
              </a:ext>
            </a:extLst>
          </p:cNvPr>
          <p:cNvSpPr>
            <a:spLocks noGrp="1"/>
          </p:cNvSpPr>
          <p:nvPr>
            <p:ph type="sldNum" sz="quarter" idx="12"/>
          </p:nvPr>
        </p:nvSpPr>
        <p:spPr/>
        <p:txBody>
          <a:bodyPr/>
          <a:lstStyle/>
          <a:p>
            <a:fld id="{C01389E6-C847-4AD0-B56D-D205B2EAB1EE}" type="slidenum">
              <a:rPr lang="en-US" smtClean="0"/>
              <a:t>‹N›</a:t>
            </a:fld>
            <a:endParaRPr lang="en-US"/>
          </a:p>
        </p:txBody>
      </p:sp>
    </p:spTree>
    <p:extLst>
      <p:ext uri="{BB962C8B-B14F-4D97-AF65-F5344CB8AC3E}">
        <p14:creationId xmlns:p14="http://schemas.microsoft.com/office/powerpoint/2010/main" val="10773918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28DFBD-F5ED-455C-8AD0-97476A55E3D5}"/>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C30E58C-F463-4D52-9225-9410133113A4}"/>
              </a:ext>
            </a:extLst>
          </p:cNvPr>
          <p:cNvSpPr>
            <a:spLocks noGrp="1"/>
          </p:cNvSpPr>
          <p:nvPr>
            <p:ph sz="half" idx="1"/>
          </p:nvPr>
        </p:nvSpPr>
        <p:spPr>
          <a:xfrm>
            <a:off x="1371600" y="2112264"/>
            <a:ext cx="4846320" cy="39593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6AF7BDB4-97FA-485D-A557-6F96692BAC9E}"/>
              </a:ext>
            </a:extLst>
          </p:cNvPr>
          <p:cNvSpPr>
            <a:spLocks noGrp="1"/>
          </p:cNvSpPr>
          <p:nvPr>
            <p:ph sz="half" idx="2"/>
          </p:nvPr>
        </p:nvSpPr>
        <p:spPr>
          <a:xfrm>
            <a:off x="6766560" y="2112265"/>
            <a:ext cx="4846320" cy="395935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68C50007-C799-4117-8ACD-5EE980E63F17}"/>
              </a:ext>
            </a:extLst>
          </p:cNvPr>
          <p:cNvSpPr>
            <a:spLocks noGrp="1"/>
          </p:cNvSpPr>
          <p:nvPr>
            <p:ph type="dt" sz="half" idx="10"/>
          </p:nvPr>
        </p:nvSpPr>
        <p:spPr/>
        <p:txBody>
          <a:bodyPr/>
          <a:lstStyle/>
          <a:p>
            <a:fld id="{5DD25EB7-1C7B-48E2-BD58-5DE21CE87153}" type="datetime2">
              <a:rPr lang="en-US" smtClean="0"/>
              <a:t>Wednesday, March 24, 2021</a:t>
            </a:fld>
            <a:endParaRPr lang="en-US"/>
          </a:p>
        </p:txBody>
      </p:sp>
      <p:sp>
        <p:nvSpPr>
          <p:cNvPr id="6" name="Footer Placeholder 5">
            <a:extLst>
              <a:ext uri="{FF2B5EF4-FFF2-40B4-BE49-F238E27FC236}">
                <a16:creationId xmlns:a16="http://schemas.microsoft.com/office/drawing/2014/main" id="{F24E8968-6BAD-4D5A-BF1D-911C7A39C1CE}"/>
              </a:ext>
            </a:extLst>
          </p:cNvPr>
          <p:cNvSpPr>
            <a:spLocks noGrp="1"/>
          </p:cNvSpPr>
          <p:nvPr>
            <p:ph type="ftr" sz="quarter" idx="11"/>
          </p:nvPr>
        </p:nvSpPr>
        <p:spPr/>
        <p:txBody>
          <a:bodyPr/>
          <a:lstStyle/>
          <a:p>
            <a:r>
              <a:rPr lang="en-US"/>
              <a:t>Cmaurizio_IUSTO_2021</a:t>
            </a:r>
          </a:p>
        </p:txBody>
      </p:sp>
      <p:sp>
        <p:nvSpPr>
          <p:cNvPr id="7" name="Slide Number Placeholder 6">
            <a:extLst>
              <a:ext uri="{FF2B5EF4-FFF2-40B4-BE49-F238E27FC236}">
                <a16:creationId xmlns:a16="http://schemas.microsoft.com/office/drawing/2014/main" id="{499D8C08-BF20-4D5E-9004-0C075C36D8A4}"/>
              </a:ext>
            </a:extLst>
          </p:cNvPr>
          <p:cNvSpPr>
            <a:spLocks noGrp="1"/>
          </p:cNvSpPr>
          <p:nvPr>
            <p:ph type="sldNum" sz="quarter" idx="12"/>
          </p:nvPr>
        </p:nvSpPr>
        <p:spPr/>
        <p:txBody>
          <a:bodyPr/>
          <a:lstStyle/>
          <a:p>
            <a:fld id="{C01389E6-C847-4AD0-B56D-D205B2EAB1EE}" type="slidenum">
              <a:rPr lang="en-US" smtClean="0"/>
              <a:t>‹N›</a:t>
            </a:fld>
            <a:endParaRPr lang="en-US"/>
          </a:p>
        </p:txBody>
      </p:sp>
    </p:spTree>
    <p:extLst>
      <p:ext uri="{BB962C8B-B14F-4D97-AF65-F5344CB8AC3E}">
        <p14:creationId xmlns:p14="http://schemas.microsoft.com/office/powerpoint/2010/main" val="8855384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2036E0D-26A5-455A-A8BD-70DA8BC03EB2}"/>
              </a:ext>
            </a:extLst>
          </p:cNvPr>
          <p:cNvSpPr>
            <a:spLocks noGrp="1"/>
          </p:cNvSpPr>
          <p:nvPr>
            <p:ph type="body" idx="1"/>
          </p:nvPr>
        </p:nvSpPr>
        <p:spPr>
          <a:xfrm>
            <a:off x="1371600" y="2112264"/>
            <a:ext cx="484107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7FD4EA0-094D-4056-9032-BFB44B40896B}"/>
              </a:ext>
            </a:extLst>
          </p:cNvPr>
          <p:cNvSpPr>
            <a:spLocks noGrp="1"/>
          </p:cNvSpPr>
          <p:nvPr>
            <p:ph sz="half" idx="2"/>
          </p:nvPr>
        </p:nvSpPr>
        <p:spPr>
          <a:xfrm>
            <a:off x="1371600" y="3018472"/>
            <a:ext cx="4841076" cy="31048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5FC0CCE8-718F-4620-8B4A-C60EEA7B884D}"/>
              </a:ext>
            </a:extLst>
          </p:cNvPr>
          <p:cNvSpPr>
            <a:spLocks noGrp="1"/>
          </p:cNvSpPr>
          <p:nvPr>
            <p:ph type="body" sz="quarter" idx="3"/>
          </p:nvPr>
        </p:nvSpPr>
        <p:spPr>
          <a:xfrm>
            <a:off x="6766560" y="2112264"/>
            <a:ext cx="484632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6CE86DF-0069-4D31-BDD3-A9A2F9B7B468}"/>
              </a:ext>
            </a:extLst>
          </p:cNvPr>
          <p:cNvSpPr>
            <a:spLocks noGrp="1"/>
          </p:cNvSpPr>
          <p:nvPr>
            <p:ph sz="quarter" idx="4"/>
          </p:nvPr>
        </p:nvSpPr>
        <p:spPr>
          <a:xfrm>
            <a:off x="6766560" y="3018471"/>
            <a:ext cx="4841076" cy="31048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21A5ED06-FE54-4B86-A8D4-07D0EB08C3AB}"/>
              </a:ext>
            </a:extLst>
          </p:cNvPr>
          <p:cNvSpPr>
            <a:spLocks noGrp="1"/>
          </p:cNvSpPr>
          <p:nvPr>
            <p:ph type="dt" sz="half" idx="10"/>
          </p:nvPr>
        </p:nvSpPr>
        <p:spPr/>
        <p:txBody>
          <a:bodyPr/>
          <a:lstStyle/>
          <a:p>
            <a:fld id="{81CCF819-0A8A-4424-8048-04036FFF442B}" type="datetime2">
              <a:rPr lang="en-US" smtClean="0"/>
              <a:t>Wednesday, March 24, 2021</a:t>
            </a:fld>
            <a:endParaRPr lang="en-US"/>
          </a:p>
        </p:txBody>
      </p:sp>
      <p:sp>
        <p:nvSpPr>
          <p:cNvPr id="8" name="Footer Placeholder 7">
            <a:extLst>
              <a:ext uri="{FF2B5EF4-FFF2-40B4-BE49-F238E27FC236}">
                <a16:creationId xmlns:a16="http://schemas.microsoft.com/office/drawing/2014/main" id="{CE9EC6C3-0950-4AFE-936A-9AB5D227844D}"/>
              </a:ext>
            </a:extLst>
          </p:cNvPr>
          <p:cNvSpPr>
            <a:spLocks noGrp="1"/>
          </p:cNvSpPr>
          <p:nvPr>
            <p:ph type="ftr" sz="quarter" idx="11"/>
          </p:nvPr>
        </p:nvSpPr>
        <p:spPr/>
        <p:txBody>
          <a:bodyPr/>
          <a:lstStyle/>
          <a:p>
            <a:r>
              <a:rPr lang="en-US"/>
              <a:t>Cmaurizio_IUSTO_2021</a:t>
            </a:r>
          </a:p>
        </p:txBody>
      </p:sp>
      <p:sp>
        <p:nvSpPr>
          <p:cNvPr id="9" name="Slide Number Placeholder 8">
            <a:extLst>
              <a:ext uri="{FF2B5EF4-FFF2-40B4-BE49-F238E27FC236}">
                <a16:creationId xmlns:a16="http://schemas.microsoft.com/office/drawing/2014/main" id="{6784B1D1-BE0C-48F4-BC74-90675A0F07CF}"/>
              </a:ext>
            </a:extLst>
          </p:cNvPr>
          <p:cNvSpPr>
            <a:spLocks noGrp="1"/>
          </p:cNvSpPr>
          <p:nvPr>
            <p:ph type="sldNum" sz="quarter" idx="12"/>
          </p:nvPr>
        </p:nvSpPr>
        <p:spPr/>
        <p:txBody>
          <a:bodyPr/>
          <a:lstStyle/>
          <a:p>
            <a:fld id="{C01389E6-C847-4AD0-B56D-D205B2EAB1EE}" type="slidenum">
              <a:rPr lang="en-US" smtClean="0"/>
              <a:t>‹N›</a:t>
            </a:fld>
            <a:endParaRPr lang="en-US"/>
          </a:p>
        </p:txBody>
      </p:sp>
      <p:sp>
        <p:nvSpPr>
          <p:cNvPr id="10" name="Title 9">
            <a:extLst>
              <a:ext uri="{FF2B5EF4-FFF2-40B4-BE49-F238E27FC236}">
                <a16:creationId xmlns:a16="http://schemas.microsoft.com/office/drawing/2014/main" id="{2D453288-3D76-40C1-BE00-223AB28F13DF}"/>
              </a:ext>
            </a:extLst>
          </p:cNvPr>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0766091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B1716-24B0-42CD-95B6-843092597B2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9E3617E-4B11-481F-AC6E-00031790294A}"/>
              </a:ext>
            </a:extLst>
          </p:cNvPr>
          <p:cNvSpPr>
            <a:spLocks noGrp="1"/>
          </p:cNvSpPr>
          <p:nvPr>
            <p:ph type="dt" sz="half" idx="10"/>
          </p:nvPr>
        </p:nvSpPr>
        <p:spPr/>
        <p:txBody>
          <a:bodyPr/>
          <a:lstStyle/>
          <a:p>
            <a:fld id="{484BB01D-8D1F-4256-BC7A-C3CE5F4E4BBD}" type="datetime2">
              <a:rPr lang="en-US" smtClean="0"/>
              <a:t>Wednesday, March 24, 2021</a:t>
            </a:fld>
            <a:endParaRPr lang="en-US"/>
          </a:p>
        </p:txBody>
      </p:sp>
      <p:sp>
        <p:nvSpPr>
          <p:cNvPr id="4" name="Footer Placeholder 3">
            <a:extLst>
              <a:ext uri="{FF2B5EF4-FFF2-40B4-BE49-F238E27FC236}">
                <a16:creationId xmlns:a16="http://schemas.microsoft.com/office/drawing/2014/main" id="{F6BF19CC-06D3-40E9-81B5-63B457B220CF}"/>
              </a:ext>
            </a:extLst>
          </p:cNvPr>
          <p:cNvSpPr>
            <a:spLocks noGrp="1"/>
          </p:cNvSpPr>
          <p:nvPr>
            <p:ph type="ftr" sz="quarter" idx="11"/>
          </p:nvPr>
        </p:nvSpPr>
        <p:spPr/>
        <p:txBody>
          <a:bodyPr/>
          <a:lstStyle/>
          <a:p>
            <a:r>
              <a:rPr lang="en-US"/>
              <a:t>Cmaurizio_IUSTO_2021</a:t>
            </a:r>
          </a:p>
        </p:txBody>
      </p:sp>
      <p:sp>
        <p:nvSpPr>
          <p:cNvPr id="5" name="Slide Number Placeholder 4">
            <a:extLst>
              <a:ext uri="{FF2B5EF4-FFF2-40B4-BE49-F238E27FC236}">
                <a16:creationId xmlns:a16="http://schemas.microsoft.com/office/drawing/2014/main" id="{6AEFC312-3AA5-46F7-B701-3D9327A68DB7}"/>
              </a:ext>
            </a:extLst>
          </p:cNvPr>
          <p:cNvSpPr>
            <a:spLocks noGrp="1"/>
          </p:cNvSpPr>
          <p:nvPr>
            <p:ph type="sldNum" sz="quarter" idx="12"/>
          </p:nvPr>
        </p:nvSpPr>
        <p:spPr/>
        <p:txBody>
          <a:bodyPr/>
          <a:lstStyle/>
          <a:p>
            <a:fld id="{C01389E6-C847-4AD0-B56D-D205B2EAB1EE}" type="slidenum">
              <a:rPr lang="en-US" smtClean="0"/>
              <a:t>‹N›</a:t>
            </a:fld>
            <a:endParaRPr lang="en-US"/>
          </a:p>
        </p:txBody>
      </p:sp>
    </p:spTree>
    <p:extLst>
      <p:ext uri="{BB962C8B-B14F-4D97-AF65-F5344CB8AC3E}">
        <p14:creationId xmlns:p14="http://schemas.microsoft.com/office/powerpoint/2010/main" val="35789979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8C9E28E-1389-47AF-B3EB-22571417ACBE}"/>
              </a:ext>
            </a:extLst>
          </p:cNvPr>
          <p:cNvSpPr>
            <a:spLocks noGrp="1"/>
          </p:cNvSpPr>
          <p:nvPr>
            <p:ph type="dt" sz="half" idx="10"/>
          </p:nvPr>
        </p:nvSpPr>
        <p:spPr/>
        <p:txBody>
          <a:bodyPr/>
          <a:lstStyle/>
          <a:p>
            <a:fld id="{C48FBD0F-8CEE-41ED-8409-2FEA2B51A41B}" type="datetime2">
              <a:rPr lang="en-US" smtClean="0"/>
              <a:t>Wednesday, March 24, 2021</a:t>
            </a:fld>
            <a:endParaRPr lang="en-US"/>
          </a:p>
        </p:txBody>
      </p:sp>
      <p:sp>
        <p:nvSpPr>
          <p:cNvPr id="3" name="Footer Placeholder 2">
            <a:extLst>
              <a:ext uri="{FF2B5EF4-FFF2-40B4-BE49-F238E27FC236}">
                <a16:creationId xmlns:a16="http://schemas.microsoft.com/office/drawing/2014/main" id="{BFCF6B08-1984-4F7C-9F6E-A4F47BDBA215}"/>
              </a:ext>
            </a:extLst>
          </p:cNvPr>
          <p:cNvSpPr>
            <a:spLocks noGrp="1"/>
          </p:cNvSpPr>
          <p:nvPr>
            <p:ph type="ftr" sz="quarter" idx="11"/>
          </p:nvPr>
        </p:nvSpPr>
        <p:spPr/>
        <p:txBody>
          <a:bodyPr/>
          <a:lstStyle/>
          <a:p>
            <a:r>
              <a:rPr lang="en-US"/>
              <a:t>Cmaurizio_IUSTO_2021</a:t>
            </a:r>
          </a:p>
        </p:txBody>
      </p:sp>
      <p:sp>
        <p:nvSpPr>
          <p:cNvPr id="4" name="Slide Number Placeholder 3">
            <a:extLst>
              <a:ext uri="{FF2B5EF4-FFF2-40B4-BE49-F238E27FC236}">
                <a16:creationId xmlns:a16="http://schemas.microsoft.com/office/drawing/2014/main" id="{7771B3C5-CEC7-427F-931C-1318C421BEF9}"/>
              </a:ext>
            </a:extLst>
          </p:cNvPr>
          <p:cNvSpPr>
            <a:spLocks noGrp="1"/>
          </p:cNvSpPr>
          <p:nvPr>
            <p:ph type="sldNum" sz="quarter" idx="12"/>
          </p:nvPr>
        </p:nvSpPr>
        <p:spPr/>
        <p:txBody>
          <a:bodyPr/>
          <a:lstStyle/>
          <a:p>
            <a:fld id="{C01389E6-C847-4AD0-B56D-D205B2EAB1EE}" type="slidenum">
              <a:rPr lang="en-US" smtClean="0"/>
              <a:t>‹N›</a:t>
            </a:fld>
            <a:endParaRPr lang="en-US"/>
          </a:p>
        </p:txBody>
      </p:sp>
    </p:spTree>
    <p:extLst>
      <p:ext uri="{BB962C8B-B14F-4D97-AF65-F5344CB8AC3E}">
        <p14:creationId xmlns:p14="http://schemas.microsoft.com/office/powerpoint/2010/main" val="26870442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4EB55F-536E-4547-A5D2-0483FC3684CD}"/>
              </a:ext>
            </a:extLst>
          </p:cNvPr>
          <p:cNvSpPr>
            <a:spLocks noGrp="1"/>
          </p:cNvSpPr>
          <p:nvPr>
            <p:ph type="title"/>
          </p:nvPr>
        </p:nvSpPr>
        <p:spPr>
          <a:xfrm>
            <a:off x="1371600" y="987425"/>
            <a:ext cx="3932237" cy="1894511"/>
          </a:xfrm>
        </p:spPr>
        <p:txBody>
          <a:bodyPr anchor="b"/>
          <a:lstStyle>
            <a:lvl1pPr>
              <a:lnSpc>
                <a:spcPct val="100000"/>
              </a:lnSpc>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3D717D3C-533B-4EA9-886B-FAE59956C74C}"/>
              </a:ext>
            </a:extLst>
          </p:cNvPr>
          <p:cNvSpPr>
            <a:spLocks noGrp="1"/>
          </p:cNvSpPr>
          <p:nvPr>
            <p:ph idx="1"/>
          </p:nvPr>
        </p:nvSpPr>
        <p:spPr>
          <a:xfrm>
            <a:off x="5650992" y="987425"/>
            <a:ext cx="5687568" cy="4873625"/>
          </a:xfrm>
        </p:spPr>
        <p:txBody>
          <a:bodyPr>
            <a:normAutofit/>
          </a:bodyPr>
          <a:lstStyle>
            <a:lvl1pPr>
              <a:defRPr sz="20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2419D2E1-4B17-4608-961E-2C4719855E89}"/>
              </a:ext>
            </a:extLst>
          </p:cNvPr>
          <p:cNvSpPr>
            <a:spLocks noGrp="1"/>
          </p:cNvSpPr>
          <p:nvPr>
            <p:ph type="body" sz="half" idx="2"/>
          </p:nvPr>
        </p:nvSpPr>
        <p:spPr>
          <a:xfrm>
            <a:off x="1371600" y="3058510"/>
            <a:ext cx="3932237" cy="280254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75A3535-184C-438C-AE91-9C42B7C5AFB6}"/>
              </a:ext>
            </a:extLst>
          </p:cNvPr>
          <p:cNvSpPr>
            <a:spLocks noGrp="1"/>
          </p:cNvSpPr>
          <p:nvPr>
            <p:ph type="dt" sz="half" idx="10"/>
          </p:nvPr>
        </p:nvSpPr>
        <p:spPr/>
        <p:txBody>
          <a:bodyPr/>
          <a:lstStyle/>
          <a:p>
            <a:fld id="{FED50678-5B28-434E-86EA-4FF6A551C863}" type="datetime2">
              <a:rPr lang="en-US" smtClean="0"/>
              <a:t>Wednesday, March 24, 2021</a:t>
            </a:fld>
            <a:endParaRPr lang="en-US"/>
          </a:p>
        </p:txBody>
      </p:sp>
      <p:sp>
        <p:nvSpPr>
          <p:cNvPr id="6" name="Footer Placeholder 5">
            <a:extLst>
              <a:ext uri="{FF2B5EF4-FFF2-40B4-BE49-F238E27FC236}">
                <a16:creationId xmlns:a16="http://schemas.microsoft.com/office/drawing/2014/main" id="{0DF6DBC3-4A58-42BA-9B55-A9A72510374C}"/>
              </a:ext>
            </a:extLst>
          </p:cNvPr>
          <p:cNvSpPr>
            <a:spLocks noGrp="1"/>
          </p:cNvSpPr>
          <p:nvPr>
            <p:ph type="ftr" sz="quarter" idx="11"/>
          </p:nvPr>
        </p:nvSpPr>
        <p:spPr/>
        <p:txBody>
          <a:bodyPr/>
          <a:lstStyle/>
          <a:p>
            <a:r>
              <a:rPr lang="en-US"/>
              <a:t>Cmaurizio_IUSTO_2021</a:t>
            </a:r>
          </a:p>
        </p:txBody>
      </p:sp>
      <p:sp>
        <p:nvSpPr>
          <p:cNvPr id="7" name="Slide Number Placeholder 6">
            <a:extLst>
              <a:ext uri="{FF2B5EF4-FFF2-40B4-BE49-F238E27FC236}">
                <a16:creationId xmlns:a16="http://schemas.microsoft.com/office/drawing/2014/main" id="{AD4E6563-0AB6-4038-A12B-A259552DB66C}"/>
              </a:ext>
            </a:extLst>
          </p:cNvPr>
          <p:cNvSpPr>
            <a:spLocks noGrp="1"/>
          </p:cNvSpPr>
          <p:nvPr>
            <p:ph type="sldNum" sz="quarter" idx="12"/>
          </p:nvPr>
        </p:nvSpPr>
        <p:spPr/>
        <p:txBody>
          <a:bodyPr/>
          <a:lstStyle/>
          <a:p>
            <a:fld id="{C01389E6-C847-4AD0-B56D-D205B2EAB1EE}" type="slidenum">
              <a:rPr lang="en-US" smtClean="0"/>
              <a:t>‹N›</a:t>
            </a:fld>
            <a:endParaRPr lang="en-US"/>
          </a:p>
        </p:txBody>
      </p:sp>
    </p:spTree>
    <p:extLst>
      <p:ext uri="{BB962C8B-B14F-4D97-AF65-F5344CB8AC3E}">
        <p14:creationId xmlns:p14="http://schemas.microsoft.com/office/powerpoint/2010/main" val="550164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9702C5-1E3B-4C62-A538-59BB572864A0}"/>
              </a:ext>
            </a:extLst>
          </p:cNvPr>
          <p:cNvSpPr>
            <a:spLocks noGrp="1"/>
          </p:cNvSpPr>
          <p:nvPr>
            <p:ph type="title"/>
          </p:nvPr>
        </p:nvSpPr>
        <p:spPr>
          <a:xfrm>
            <a:off x="1371600" y="987552"/>
            <a:ext cx="3932237" cy="1892808"/>
          </a:xfrm>
        </p:spPr>
        <p:txBody>
          <a:bodyPr anchor="b"/>
          <a:lstStyle>
            <a:lvl1pPr>
              <a:defRPr sz="3200" baseline="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6E2CF574-95CE-4E60-B2CF-3B5B4F33A767}"/>
              </a:ext>
            </a:extLst>
          </p:cNvPr>
          <p:cNvSpPr>
            <a:spLocks noGrp="1"/>
          </p:cNvSpPr>
          <p:nvPr>
            <p:ph type="pic" idx="1"/>
          </p:nvPr>
        </p:nvSpPr>
        <p:spPr>
          <a:xfrm>
            <a:off x="5505319" y="987425"/>
            <a:ext cx="583324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6D039F7C-C735-4356-8B04-89E19047950C}"/>
              </a:ext>
            </a:extLst>
          </p:cNvPr>
          <p:cNvSpPr>
            <a:spLocks noGrp="1"/>
          </p:cNvSpPr>
          <p:nvPr>
            <p:ph type="body" sz="half" idx="2"/>
          </p:nvPr>
        </p:nvSpPr>
        <p:spPr>
          <a:xfrm>
            <a:off x="1371600" y="3033286"/>
            <a:ext cx="3932237" cy="283570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5E706DF-52A3-4F34-9BF5-E1ACD5D54283}"/>
              </a:ext>
            </a:extLst>
          </p:cNvPr>
          <p:cNvSpPr>
            <a:spLocks noGrp="1"/>
          </p:cNvSpPr>
          <p:nvPr>
            <p:ph type="dt" sz="half" idx="10"/>
          </p:nvPr>
        </p:nvSpPr>
        <p:spPr/>
        <p:txBody>
          <a:bodyPr/>
          <a:lstStyle/>
          <a:p>
            <a:fld id="{613C6A12-EC70-47C3-815C-572A0C1A6129}" type="datetime2">
              <a:rPr lang="en-US" smtClean="0"/>
              <a:t>Wednesday, March 24, 2021</a:t>
            </a:fld>
            <a:endParaRPr lang="en-US"/>
          </a:p>
        </p:txBody>
      </p:sp>
      <p:sp>
        <p:nvSpPr>
          <p:cNvPr id="6" name="Footer Placeholder 5">
            <a:extLst>
              <a:ext uri="{FF2B5EF4-FFF2-40B4-BE49-F238E27FC236}">
                <a16:creationId xmlns:a16="http://schemas.microsoft.com/office/drawing/2014/main" id="{BFB25E53-E72E-4110-BB6B-3477F56C3088}"/>
              </a:ext>
            </a:extLst>
          </p:cNvPr>
          <p:cNvSpPr>
            <a:spLocks noGrp="1"/>
          </p:cNvSpPr>
          <p:nvPr>
            <p:ph type="ftr" sz="quarter" idx="11"/>
          </p:nvPr>
        </p:nvSpPr>
        <p:spPr/>
        <p:txBody>
          <a:bodyPr/>
          <a:lstStyle/>
          <a:p>
            <a:r>
              <a:rPr lang="en-US"/>
              <a:t>Cmaurizio_IUSTO_2021</a:t>
            </a:r>
          </a:p>
        </p:txBody>
      </p:sp>
      <p:sp>
        <p:nvSpPr>
          <p:cNvPr id="7" name="Slide Number Placeholder 6">
            <a:extLst>
              <a:ext uri="{FF2B5EF4-FFF2-40B4-BE49-F238E27FC236}">
                <a16:creationId xmlns:a16="http://schemas.microsoft.com/office/drawing/2014/main" id="{A3686F8F-3D62-4CEC-AD9A-B70848E6A81C}"/>
              </a:ext>
            </a:extLst>
          </p:cNvPr>
          <p:cNvSpPr>
            <a:spLocks noGrp="1"/>
          </p:cNvSpPr>
          <p:nvPr>
            <p:ph type="sldNum" sz="quarter" idx="12"/>
          </p:nvPr>
        </p:nvSpPr>
        <p:spPr/>
        <p:txBody>
          <a:bodyPr/>
          <a:lstStyle/>
          <a:p>
            <a:fld id="{C01389E6-C847-4AD0-B56D-D205B2EAB1EE}" type="slidenum">
              <a:rPr lang="en-US" smtClean="0"/>
              <a:t>‹N›</a:t>
            </a:fld>
            <a:endParaRPr lang="en-US"/>
          </a:p>
        </p:txBody>
      </p:sp>
    </p:spTree>
    <p:extLst>
      <p:ext uri="{BB962C8B-B14F-4D97-AF65-F5344CB8AC3E}">
        <p14:creationId xmlns:p14="http://schemas.microsoft.com/office/powerpoint/2010/main" val="10320392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CF2F3BB-127D-44BC-A8EF-A8BB5F5911CA}"/>
              </a:ext>
            </a:extLst>
          </p:cNvPr>
          <p:cNvSpPr/>
          <p:nvPr/>
        </p:nvSpPr>
        <p:spPr>
          <a:xfrm rot="10800000" flipH="1">
            <a:off x="0" y="6401226"/>
            <a:ext cx="12192000" cy="456773"/>
          </a:xfrm>
          <a:prstGeom prst="rect">
            <a:avLst/>
          </a:prstGeom>
          <a:gradFill>
            <a:gsLst>
              <a:gs pos="14000">
                <a:schemeClr val="accent4">
                  <a:alpha val="28000"/>
                </a:schemeClr>
              </a:gs>
              <a:gs pos="100000">
                <a:schemeClr val="accent5">
                  <a:alpha val="8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010D1F30-F118-4A1F-A48F-7E5706959F64}"/>
              </a:ext>
            </a:extLst>
          </p:cNvPr>
          <p:cNvSpPr/>
          <p:nvPr/>
        </p:nvSpPr>
        <p:spPr>
          <a:xfrm flipH="1">
            <a:off x="4038602" y="6401228"/>
            <a:ext cx="8153398" cy="456772"/>
          </a:xfrm>
          <a:prstGeom prst="rect">
            <a:avLst/>
          </a:prstGeom>
          <a:gradFill>
            <a:gsLst>
              <a:gs pos="9000">
                <a:schemeClr val="accent2">
                  <a:lumMod val="60000"/>
                  <a:lumOff val="40000"/>
                  <a:alpha val="55000"/>
                </a:schemeClr>
              </a:gs>
              <a:gs pos="99000">
                <a:schemeClr val="accent2"/>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17AE890C-17CE-44C0-BDED-BA68F92A845D}"/>
              </a:ext>
            </a:extLst>
          </p:cNvPr>
          <p:cNvSpPr>
            <a:spLocks noGrp="1"/>
          </p:cNvSpPr>
          <p:nvPr>
            <p:ph type="title"/>
          </p:nvPr>
        </p:nvSpPr>
        <p:spPr>
          <a:xfrm>
            <a:off x="1371600" y="795528"/>
            <a:ext cx="10241280" cy="1234440"/>
          </a:xfrm>
          <a:prstGeom prst="rect">
            <a:avLst/>
          </a:prstGeom>
        </p:spPr>
        <p:txBody>
          <a:bodyPr vert="horz" lIns="0" tIns="0" rIns="0" bIns="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47910A6E-46D1-42CF-996C-2207737FB871}"/>
              </a:ext>
            </a:extLst>
          </p:cNvPr>
          <p:cNvSpPr>
            <a:spLocks noGrp="1"/>
          </p:cNvSpPr>
          <p:nvPr>
            <p:ph type="body" idx="1"/>
          </p:nvPr>
        </p:nvSpPr>
        <p:spPr>
          <a:xfrm>
            <a:off x="1371600" y="2112264"/>
            <a:ext cx="10241280" cy="3959352"/>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D85B5247-D236-462B-BCE0-2A24DF75B085}"/>
              </a:ext>
            </a:extLst>
          </p:cNvPr>
          <p:cNvSpPr>
            <a:spLocks noGrp="1"/>
          </p:cNvSpPr>
          <p:nvPr>
            <p:ph type="dt" sz="half" idx="2"/>
          </p:nvPr>
        </p:nvSpPr>
        <p:spPr>
          <a:xfrm>
            <a:off x="7909560" y="6409944"/>
            <a:ext cx="3703320" cy="448056"/>
          </a:xfrm>
          <a:prstGeom prst="rect">
            <a:avLst/>
          </a:prstGeom>
        </p:spPr>
        <p:txBody>
          <a:bodyPr vert="horz" lIns="91440" tIns="45720" rIns="91440" bIns="45720" rtlCol="0" anchor="ctr"/>
          <a:lstStyle>
            <a:lvl1pPr algn="r">
              <a:defRPr sz="800" cap="all" spc="300" baseline="0">
                <a:solidFill>
                  <a:srgbClr val="FFFFFF"/>
                </a:solidFill>
              </a:defRPr>
            </a:lvl1pPr>
          </a:lstStyle>
          <a:p>
            <a:fld id="{E8ED4FC0-D314-4ABA-B874-7B352575C9FA}" type="datetime2">
              <a:rPr lang="en-US" smtClean="0"/>
              <a:t>Wednesday, March 24, 2021</a:t>
            </a:fld>
            <a:endParaRPr lang="en-US" cap="all" dirty="0"/>
          </a:p>
        </p:txBody>
      </p:sp>
      <p:sp>
        <p:nvSpPr>
          <p:cNvPr id="5" name="Footer Placeholder 4">
            <a:extLst>
              <a:ext uri="{FF2B5EF4-FFF2-40B4-BE49-F238E27FC236}">
                <a16:creationId xmlns:a16="http://schemas.microsoft.com/office/drawing/2014/main" id="{19155C58-7DDF-4CD4-96AD-F9CC844D84CC}"/>
              </a:ext>
            </a:extLst>
          </p:cNvPr>
          <p:cNvSpPr>
            <a:spLocks noGrp="1"/>
          </p:cNvSpPr>
          <p:nvPr>
            <p:ph type="ftr" sz="quarter" idx="3"/>
          </p:nvPr>
        </p:nvSpPr>
        <p:spPr>
          <a:xfrm rot="5400000">
            <a:off x="-1828800" y="1911096"/>
            <a:ext cx="4114800" cy="457200"/>
          </a:xfrm>
          <a:prstGeom prst="rect">
            <a:avLst/>
          </a:prstGeom>
        </p:spPr>
        <p:txBody>
          <a:bodyPr vert="horz" lIns="91440" tIns="45720" rIns="91440" bIns="45720" rtlCol="0" anchor="ctr"/>
          <a:lstStyle>
            <a:lvl1pPr algn="l">
              <a:defRPr sz="800" b="1">
                <a:solidFill>
                  <a:schemeClr val="tx1"/>
                </a:solidFill>
                <a:latin typeface="+mj-lt"/>
              </a:defRPr>
            </a:lvl1pPr>
          </a:lstStyle>
          <a:p>
            <a:pPr algn="l"/>
            <a:r>
              <a:rPr lang="en-US"/>
              <a:t>Cmaurizio_IUSTO_2021</a:t>
            </a:r>
          </a:p>
        </p:txBody>
      </p:sp>
      <p:sp>
        <p:nvSpPr>
          <p:cNvPr id="6" name="Slide Number Placeholder 5">
            <a:extLst>
              <a:ext uri="{FF2B5EF4-FFF2-40B4-BE49-F238E27FC236}">
                <a16:creationId xmlns:a16="http://schemas.microsoft.com/office/drawing/2014/main" id="{6F495647-A849-45D9-BC71-46A12E6DE479}"/>
              </a:ext>
            </a:extLst>
          </p:cNvPr>
          <p:cNvSpPr>
            <a:spLocks noGrp="1"/>
          </p:cNvSpPr>
          <p:nvPr>
            <p:ph type="sldNum" sz="quarter" idx="4"/>
          </p:nvPr>
        </p:nvSpPr>
        <p:spPr>
          <a:xfrm>
            <a:off x="11667744" y="6409944"/>
            <a:ext cx="438912" cy="448056"/>
          </a:xfrm>
          <a:prstGeom prst="rect">
            <a:avLst/>
          </a:prstGeom>
        </p:spPr>
        <p:txBody>
          <a:bodyPr vert="horz" lIns="91440" tIns="45720" rIns="91440" bIns="45720" rtlCol="0" anchor="ctr"/>
          <a:lstStyle>
            <a:lvl1pPr algn="r">
              <a:defRPr sz="800">
                <a:solidFill>
                  <a:srgbClr val="FFFFFF"/>
                </a:solidFill>
              </a:defRPr>
            </a:lvl1pPr>
          </a:lstStyle>
          <a:p>
            <a:fld id="{C01389E6-C847-4AD0-B56D-D205B2EAB1EE}" type="slidenum">
              <a:rPr lang="en-US" smtClean="0"/>
              <a:pPr/>
              <a:t>‹N›</a:t>
            </a:fld>
            <a:endParaRPr lang="en-US" sz="800" dirty="0"/>
          </a:p>
        </p:txBody>
      </p:sp>
    </p:spTree>
    <p:extLst>
      <p:ext uri="{BB962C8B-B14F-4D97-AF65-F5344CB8AC3E}">
        <p14:creationId xmlns:p14="http://schemas.microsoft.com/office/powerpoint/2010/main" val="3916970135"/>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01" r:id="rId4"/>
    <p:sldLayoutId id="2147483702" r:id="rId5"/>
    <p:sldLayoutId id="2147483707" r:id="rId6"/>
    <p:sldLayoutId id="2147483703" r:id="rId7"/>
    <p:sldLayoutId id="2147483704" r:id="rId8"/>
    <p:sldLayoutId id="2147483705" r:id="rId9"/>
    <p:sldLayoutId id="2147483706" r:id="rId10"/>
    <p:sldLayoutId id="2147483708" r:id="rId11"/>
  </p:sldLayoutIdLst>
  <p:hf hdr="0" dt="0"/>
  <p:txStyles>
    <p:titleStyle>
      <a:lvl1pPr algn="l" defTabSz="914400" rtl="0" eaLnBrk="1" latinLnBrk="0" hangingPunct="1">
        <a:lnSpc>
          <a:spcPct val="100000"/>
        </a:lnSpc>
        <a:spcBef>
          <a:spcPct val="0"/>
        </a:spcBef>
        <a:buNone/>
        <a:defRPr sz="3600" b="1" i="0" kern="1200" cap="all" spc="700"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6F292AA-C8DB-4CAA-97C9-456CF85406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descr="Banco con libri e matite e lavagna di sfondo">
            <a:extLst>
              <a:ext uri="{FF2B5EF4-FFF2-40B4-BE49-F238E27FC236}">
                <a16:creationId xmlns:a16="http://schemas.microsoft.com/office/drawing/2014/main" id="{5FA5DE58-BBBB-4A23-9D19-BBC7C04EB16C}"/>
              </a:ext>
            </a:extLst>
          </p:cNvPr>
          <p:cNvPicPr>
            <a:picLocks noChangeAspect="1"/>
          </p:cNvPicPr>
          <p:nvPr/>
        </p:nvPicPr>
        <p:blipFill rotWithShape="1">
          <a:blip r:embed="rId2"/>
          <a:srcRect l="50082" r="5263" b="-1"/>
          <a:stretch/>
        </p:blipFill>
        <p:spPr>
          <a:xfrm>
            <a:off x="-1" y="10"/>
            <a:ext cx="4587901" cy="6857990"/>
          </a:xfrm>
          <a:prstGeom prst="rect">
            <a:avLst/>
          </a:prstGeom>
        </p:spPr>
      </p:pic>
      <p:sp>
        <p:nvSpPr>
          <p:cNvPr id="11" name="Rectangle 10">
            <a:extLst>
              <a:ext uri="{FF2B5EF4-FFF2-40B4-BE49-F238E27FC236}">
                <a16:creationId xmlns:a16="http://schemas.microsoft.com/office/drawing/2014/main" id="{AA065953-3D69-4CD4-80C3-DF10DEB4C7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87902" y="-429"/>
            <a:ext cx="7604097" cy="6857571"/>
          </a:xfrm>
          <a:prstGeom prst="rect">
            <a:avLst/>
          </a:prstGeom>
          <a:gradFill>
            <a:gsLst>
              <a:gs pos="0">
                <a:schemeClr val="accent6">
                  <a:lumMod val="75000"/>
                  <a:alpha val="73000"/>
                </a:schemeClr>
              </a:gs>
              <a:gs pos="100000">
                <a:schemeClr val="accent2"/>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2AB36DB5-F10D-4EDB-87E2-ECB9301FFC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87901" y="0"/>
            <a:ext cx="7604097" cy="6858000"/>
          </a:xfrm>
          <a:prstGeom prst="rect">
            <a:avLst/>
          </a:prstGeom>
          <a:gradFill>
            <a:gsLst>
              <a:gs pos="0">
                <a:schemeClr val="accent5">
                  <a:alpha val="37000"/>
                </a:schemeClr>
              </a:gs>
              <a:gs pos="98000">
                <a:schemeClr val="accent2">
                  <a:alpha val="66000"/>
                </a:schemeClr>
              </a:gs>
            </a:gsLst>
            <a:lin ang="12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446F195D-95DC-419E-BBC1-E2B601A606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4599847" y="4355164"/>
            <a:ext cx="7592151" cy="2502836"/>
          </a:xfrm>
          <a:prstGeom prst="rect">
            <a:avLst/>
          </a:prstGeom>
          <a:gradFill>
            <a:gsLst>
              <a:gs pos="22000">
                <a:schemeClr val="accent6">
                  <a:alpha val="39000"/>
                </a:schemeClr>
              </a:gs>
              <a:gs pos="82000">
                <a:schemeClr val="accent5">
                  <a:alpha val="19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a:extLst>
              <a:ext uri="{FF2B5EF4-FFF2-40B4-BE49-F238E27FC236}">
                <a16:creationId xmlns:a16="http://schemas.microsoft.com/office/drawing/2014/main" id="{2256CF5B-1DAD-4912-86B9-FCA733692F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3704304">
            <a:off x="6080918" y="830588"/>
            <a:ext cx="4998441" cy="4998441"/>
          </a:xfrm>
          <a:prstGeom prst="ellipse">
            <a:avLst/>
          </a:prstGeom>
          <a:gradFill>
            <a:gsLst>
              <a:gs pos="39000">
                <a:schemeClr val="accent4">
                  <a:lumMod val="20000"/>
                  <a:lumOff val="80000"/>
                  <a:alpha val="0"/>
                </a:schemeClr>
              </a:gs>
              <a:gs pos="100000">
                <a:schemeClr val="accent6">
                  <a:alpha val="18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olo 1">
            <a:extLst>
              <a:ext uri="{FF2B5EF4-FFF2-40B4-BE49-F238E27FC236}">
                <a16:creationId xmlns:a16="http://schemas.microsoft.com/office/drawing/2014/main" id="{884F3FAB-C791-4A0B-AB27-342E90890229}"/>
              </a:ext>
            </a:extLst>
          </p:cNvPr>
          <p:cNvSpPr>
            <a:spLocks noGrp="1"/>
          </p:cNvSpPr>
          <p:nvPr>
            <p:ph type="ctrTitle"/>
          </p:nvPr>
        </p:nvSpPr>
        <p:spPr>
          <a:xfrm>
            <a:off x="5275425" y="768485"/>
            <a:ext cx="6133656" cy="3169674"/>
          </a:xfrm>
        </p:spPr>
        <p:txBody>
          <a:bodyPr>
            <a:normAutofit/>
          </a:bodyPr>
          <a:lstStyle/>
          <a:p>
            <a:pPr algn="r"/>
            <a:r>
              <a:rPr lang="it-IT" dirty="0">
                <a:solidFill>
                  <a:schemeClr val="bg1"/>
                </a:solidFill>
              </a:rPr>
              <a:t>ABSTRACTS</a:t>
            </a:r>
            <a:endParaRPr lang="en-RW" dirty="0">
              <a:solidFill>
                <a:schemeClr val="bg1"/>
              </a:solidFill>
            </a:endParaRPr>
          </a:p>
        </p:txBody>
      </p:sp>
      <p:sp>
        <p:nvSpPr>
          <p:cNvPr id="3" name="Sottotitolo 2">
            <a:extLst>
              <a:ext uri="{FF2B5EF4-FFF2-40B4-BE49-F238E27FC236}">
                <a16:creationId xmlns:a16="http://schemas.microsoft.com/office/drawing/2014/main" id="{3120326D-F595-456B-BCC8-0FCE2FECAF24}"/>
              </a:ext>
            </a:extLst>
          </p:cNvPr>
          <p:cNvSpPr>
            <a:spLocks noGrp="1"/>
          </p:cNvSpPr>
          <p:nvPr>
            <p:ph type="subTitle" idx="1"/>
          </p:nvPr>
        </p:nvSpPr>
        <p:spPr>
          <a:xfrm>
            <a:off x="5862918" y="4793128"/>
            <a:ext cx="5462494" cy="1141157"/>
          </a:xfrm>
        </p:spPr>
        <p:txBody>
          <a:bodyPr>
            <a:normAutofit/>
          </a:bodyPr>
          <a:lstStyle/>
          <a:p>
            <a:pPr algn="r"/>
            <a:r>
              <a:rPr lang="it-IT" sz="1400" dirty="0">
                <a:solidFill>
                  <a:schemeClr val="bg1"/>
                </a:solidFill>
              </a:rPr>
              <a:t>MAIN ASPECTS OF ABSTRACTS</a:t>
            </a:r>
            <a:endParaRPr lang="en-RW" sz="1400" dirty="0">
              <a:solidFill>
                <a:schemeClr val="bg1"/>
              </a:solidFill>
            </a:endParaRPr>
          </a:p>
        </p:txBody>
      </p:sp>
      <p:sp>
        <p:nvSpPr>
          <p:cNvPr id="5" name="Segnaposto piè di pagina 4">
            <a:extLst>
              <a:ext uri="{FF2B5EF4-FFF2-40B4-BE49-F238E27FC236}">
                <a16:creationId xmlns:a16="http://schemas.microsoft.com/office/drawing/2014/main" id="{F20C5050-E8B8-4875-A537-B7A715CCFC15}"/>
              </a:ext>
            </a:extLst>
          </p:cNvPr>
          <p:cNvSpPr>
            <a:spLocks noGrp="1"/>
          </p:cNvSpPr>
          <p:nvPr>
            <p:ph type="ftr" sz="quarter" idx="11"/>
          </p:nvPr>
        </p:nvSpPr>
        <p:spPr/>
        <p:txBody>
          <a:bodyPr/>
          <a:lstStyle/>
          <a:p>
            <a:r>
              <a:rPr lang="en-US" dirty="0"/>
              <a:t>Cmaurizio_IUSTO_2021</a:t>
            </a:r>
          </a:p>
        </p:txBody>
      </p:sp>
      <p:sp>
        <p:nvSpPr>
          <p:cNvPr id="6" name="Segnaposto numero diapositiva 5">
            <a:extLst>
              <a:ext uri="{FF2B5EF4-FFF2-40B4-BE49-F238E27FC236}">
                <a16:creationId xmlns:a16="http://schemas.microsoft.com/office/drawing/2014/main" id="{E12BB079-B7B7-4E5D-9DF4-2DA029E838F7}"/>
              </a:ext>
            </a:extLst>
          </p:cNvPr>
          <p:cNvSpPr>
            <a:spLocks noGrp="1"/>
          </p:cNvSpPr>
          <p:nvPr>
            <p:ph type="sldNum" sz="quarter" idx="12"/>
          </p:nvPr>
        </p:nvSpPr>
        <p:spPr/>
        <p:txBody>
          <a:bodyPr/>
          <a:lstStyle/>
          <a:p>
            <a:fld id="{C01389E6-C847-4AD0-B56D-D205B2EAB1EE}" type="slidenum">
              <a:rPr lang="en-US" smtClean="0"/>
              <a:t>1</a:t>
            </a:fld>
            <a:endParaRPr lang="en-US" dirty="0"/>
          </a:p>
        </p:txBody>
      </p:sp>
    </p:spTree>
    <p:extLst>
      <p:ext uri="{BB962C8B-B14F-4D97-AF65-F5344CB8AC3E}">
        <p14:creationId xmlns:p14="http://schemas.microsoft.com/office/powerpoint/2010/main" val="1832395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F5E0FDA-EC3B-45D0-9D7E-69E389072BA0}"/>
              </a:ext>
            </a:extLst>
          </p:cNvPr>
          <p:cNvSpPr>
            <a:spLocks noGrp="1"/>
          </p:cNvSpPr>
          <p:nvPr>
            <p:ph type="title"/>
          </p:nvPr>
        </p:nvSpPr>
        <p:spPr/>
        <p:txBody>
          <a:bodyPr/>
          <a:lstStyle/>
          <a:p>
            <a:r>
              <a:rPr lang="it-IT" dirty="0"/>
              <a:t>Example #4</a:t>
            </a:r>
            <a:endParaRPr lang="en-RW" dirty="0"/>
          </a:p>
        </p:txBody>
      </p:sp>
      <p:sp>
        <p:nvSpPr>
          <p:cNvPr id="3" name="Segnaposto contenuto 2">
            <a:extLst>
              <a:ext uri="{FF2B5EF4-FFF2-40B4-BE49-F238E27FC236}">
                <a16:creationId xmlns:a16="http://schemas.microsoft.com/office/drawing/2014/main" id="{7276741B-C6E0-4D82-B5C4-FA52905159FE}"/>
              </a:ext>
            </a:extLst>
          </p:cNvPr>
          <p:cNvSpPr>
            <a:spLocks noGrp="1"/>
          </p:cNvSpPr>
          <p:nvPr>
            <p:ph idx="1"/>
          </p:nvPr>
        </p:nvSpPr>
        <p:spPr/>
        <p:txBody>
          <a:bodyPr>
            <a:normAutofit fontScale="92500" lnSpcReduction="10000"/>
          </a:bodyPr>
          <a:lstStyle/>
          <a:p>
            <a:pPr marL="0" indent="0">
              <a:buNone/>
            </a:pPr>
            <a:r>
              <a:rPr lang="en-US" b="0" i="0" dirty="0">
                <a:solidFill>
                  <a:srgbClr val="333333"/>
                </a:solidFill>
                <a:effectLst/>
                <a:latin typeface="Arial" panose="020B0604020202020204" pitchFamily="34" charset="0"/>
              </a:rPr>
              <a:t>“</a:t>
            </a:r>
            <a:r>
              <a:rPr lang="en-US" b="0" i="0" dirty="0">
                <a:solidFill>
                  <a:srgbClr val="333333"/>
                </a:solidFill>
                <a:effectLst/>
                <a:highlight>
                  <a:srgbClr val="00FFFF"/>
                </a:highlight>
                <a:latin typeface="Arial" panose="020B0604020202020204" pitchFamily="34" charset="0"/>
              </a:rPr>
              <a:t>The cell phone is ever-present on college campuses and is frequently used in settings where learning occurs. </a:t>
            </a:r>
            <a:r>
              <a:rPr lang="en-US" b="0" i="0" dirty="0">
                <a:solidFill>
                  <a:srgbClr val="333333"/>
                </a:solidFill>
                <a:effectLst/>
                <a:highlight>
                  <a:srgbClr val="FF0000"/>
                </a:highlight>
                <a:latin typeface="Arial" panose="020B0604020202020204" pitchFamily="34" charset="0"/>
              </a:rPr>
              <a:t>This study assessed the relationship between cell phone use and actual college grade point average (GPA) after controlling for known predictors</a:t>
            </a:r>
            <a:r>
              <a:rPr lang="en-US" b="0" i="0" dirty="0">
                <a:solidFill>
                  <a:srgbClr val="333333"/>
                </a:solidFill>
                <a:effectLst/>
                <a:latin typeface="Arial" panose="020B0604020202020204" pitchFamily="34" charset="0"/>
              </a:rPr>
              <a:t>. </a:t>
            </a:r>
            <a:r>
              <a:rPr lang="en-US" b="0" i="0" dirty="0">
                <a:solidFill>
                  <a:srgbClr val="333333"/>
                </a:solidFill>
                <a:effectLst/>
                <a:highlight>
                  <a:srgbClr val="FFFF00"/>
                </a:highlight>
                <a:latin typeface="Arial" panose="020B0604020202020204" pitchFamily="34" charset="0"/>
              </a:rPr>
              <a:t>As such, 536 undergraduate students from 82 self-reported majors at a large, public university were sampled. A hierarchical regression (</a:t>
            </a:r>
            <a:r>
              <a:rPr lang="en-US" b="0" i="1" dirty="0">
                <a:solidFill>
                  <a:srgbClr val="333333"/>
                </a:solidFill>
                <a:effectLst/>
                <a:highlight>
                  <a:srgbClr val="FFFF00"/>
                </a:highlight>
                <a:latin typeface="Arial" panose="020B0604020202020204" pitchFamily="34" charset="0"/>
              </a:rPr>
              <a:t>R</a:t>
            </a:r>
            <a:r>
              <a:rPr lang="en-US" b="0" i="0" dirty="0">
                <a:solidFill>
                  <a:srgbClr val="333333"/>
                </a:solidFill>
                <a:effectLst/>
                <a:highlight>
                  <a:srgbClr val="FFFF00"/>
                </a:highlight>
                <a:latin typeface="Arial" panose="020B0604020202020204" pitchFamily="34" charset="0"/>
              </a:rPr>
              <a:t>2 = .449) demonstrated that cell phone use was significantly (</a:t>
            </a:r>
            <a:r>
              <a:rPr lang="en-US" b="0" i="1" dirty="0">
                <a:solidFill>
                  <a:srgbClr val="333333"/>
                </a:solidFill>
                <a:effectLst/>
                <a:highlight>
                  <a:srgbClr val="FFFF00"/>
                </a:highlight>
                <a:latin typeface="Arial" panose="020B0604020202020204" pitchFamily="34" charset="0"/>
              </a:rPr>
              <a:t>p</a:t>
            </a:r>
            <a:r>
              <a:rPr lang="en-US" b="0" i="0" dirty="0">
                <a:solidFill>
                  <a:srgbClr val="333333"/>
                </a:solidFill>
                <a:effectLst/>
                <a:highlight>
                  <a:srgbClr val="FFFF00"/>
                </a:highlight>
                <a:latin typeface="Arial" panose="020B0604020202020204" pitchFamily="34" charset="0"/>
              </a:rPr>
              <a:t> &lt; .001) and negatively (β = −.164) related to actual college GPA after controlling for demographic variables, self-efficacy for self-regulated learning, self-efficacy for academic achievement, and actual high school GPA, which were all significant predictors (</a:t>
            </a:r>
            <a:r>
              <a:rPr lang="en-US" b="0" i="1" dirty="0">
                <a:solidFill>
                  <a:srgbClr val="333333"/>
                </a:solidFill>
                <a:effectLst/>
                <a:highlight>
                  <a:srgbClr val="FFFF00"/>
                </a:highlight>
                <a:latin typeface="Arial" panose="020B0604020202020204" pitchFamily="34" charset="0"/>
              </a:rPr>
              <a:t>p</a:t>
            </a:r>
            <a:r>
              <a:rPr lang="en-US" b="0" i="0" dirty="0">
                <a:solidFill>
                  <a:srgbClr val="333333"/>
                </a:solidFill>
                <a:effectLst/>
                <a:highlight>
                  <a:srgbClr val="FFFF00"/>
                </a:highlight>
                <a:latin typeface="Arial" panose="020B0604020202020204" pitchFamily="34" charset="0"/>
              </a:rPr>
              <a:t> &lt; .05)</a:t>
            </a:r>
            <a:r>
              <a:rPr lang="en-US" b="0" i="0" dirty="0">
                <a:solidFill>
                  <a:srgbClr val="333333"/>
                </a:solidFill>
                <a:effectLst/>
                <a:latin typeface="Arial" panose="020B0604020202020204" pitchFamily="34" charset="0"/>
              </a:rPr>
              <a:t>. </a:t>
            </a:r>
            <a:r>
              <a:rPr lang="en-US" b="0" i="0" dirty="0">
                <a:solidFill>
                  <a:srgbClr val="333333"/>
                </a:solidFill>
                <a:effectLst/>
                <a:highlight>
                  <a:srgbClr val="00FF00"/>
                </a:highlight>
                <a:latin typeface="Arial" panose="020B0604020202020204" pitchFamily="34" charset="0"/>
              </a:rPr>
              <a:t>Thus, after controlling for other established predictors, increased cell phone use was associated with decreased academic performance. Although more research is needed to identify the underlying mechanisms, findings suggest a need to sensitize students and educators about the potential academic risks associated with high-frequency cell phone use.</a:t>
            </a:r>
            <a:endParaRPr lang="en-RW" dirty="0">
              <a:highlight>
                <a:srgbClr val="00FF00"/>
              </a:highlight>
            </a:endParaRPr>
          </a:p>
        </p:txBody>
      </p:sp>
      <p:sp>
        <p:nvSpPr>
          <p:cNvPr id="4" name="Segnaposto piè di pagina 3">
            <a:extLst>
              <a:ext uri="{FF2B5EF4-FFF2-40B4-BE49-F238E27FC236}">
                <a16:creationId xmlns:a16="http://schemas.microsoft.com/office/drawing/2014/main" id="{1F32B1CC-DB73-444D-AD91-7D20543D1F17}"/>
              </a:ext>
            </a:extLst>
          </p:cNvPr>
          <p:cNvSpPr>
            <a:spLocks noGrp="1"/>
          </p:cNvSpPr>
          <p:nvPr>
            <p:ph type="ftr" sz="quarter" idx="11"/>
          </p:nvPr>
        </p:nvSpPr>
        <p:spPr/>
        <p:txBody>
          <a:bodyPr/>
          <a:lstStyle/>
          <a:p>
            <a:r>
              <a:rPr lang="en-US"/>
              <a:t>Cmaurizio_IUSTO_2021</a:t>
            </a:r>
          </a:p>
        </p:txBody>
      </p:sp>
      <p:sp>
        <p:nvSpPr>
          <p:cNvPr id="5" name="Segnaposto numero diapositiva 4">
            <a:extLst>
              <a:ext uri="{FF2B5EF4-FFF2-40B4-BE49-F238E27FC236}">
                <a16:creationId xmlns:a16="http://schemas.microsoft.com/office/drawing/2014/main" id="{AD959E5F-6EA6-44DB-BAA2-2CC40C19EFB5}"/>
              </a:ext>
            </a:extLst>
          </p:cNvPr>
          <p:cNvSpPr>
            <a:spLocks noGrp="1"/>
          </p:cNvSpPr>
          <p:nvPr>
            <p:ph type="sldNum" sz="quarter" idx="12"/>
          </p:nvPr>
        </p:nvSpPr>
        <p:spPr/>
        <p:txBody>
          <a:bodyPr/>
          <a:lstStyle/>
          <a:p>
            <a:fld id="{C01389E6-C847-4AD0-B56D-D205B2EAB1EE}" type="slidenum">
              <a:rPr lang="en-US" smtClean="0"/>
              <a:t>10</a:t>
            </a:fld>
            <a:endParaRPr lang="en-US"/>
          </a:p>
        </p:txBody>
      </p:sp>
    </p:spTree>
    <p:extLst>
      <p:ext uri="{BB962C8B-B14F-4D97-AF65-F5344CB8AC3E}">
        <p14:creationId xmlns:p14="http://schemas.microsoft.com/office/powerpoint/2010/main" val="33739936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040BF4A1-714C-419E-A19F-578DE93BE0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2F91A9BD-D57F-4941-931F-40597AB3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409317" y="1410082"/>
            <a:ext cx="6858000" cy="4037835"/>
          </a:xfrm>
          <a:prstGeom prst="rect">
            <a:avLst/>
          </a:prstGeom>
          <a:gradFill>
            <a:gsLst>
              <a:gs pos="8000">
                <a:schemeClr val="accent6"/>
              </a:gs>
              <a:gs pos="100000">
                <a:schemeClr val="accent5">
                  <a:alpha val="89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54DB264-9467-4730-B9E9-C9A97DD669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790128" y="3609527"/>
            <a:ext cx="2458347" cy="4038601"/>
          </a:xfrm>
          <a:prstGeom prst="rect">
            <a:avLst/>
          </a:prstGeom>
          <a:gradFill>
            <a:gsLst>
              <a:gs pos="0">
                <a:schemeClr val="accent5">
                  <a:lumMod val="60000"/>
                  <a:lumOff val="40000"/>
                  <a:alpha val="0"/>
                </a:schemeClr>
              </a:gs>
              <a:gs pos="99000">
                <a:schemeClr val="accent2"/>
              </a:gs>
            </a:gsLst>
            <a:lin ang="3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BB097F88-2120-47B4-B891-5B28F66BBD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64227" y="1757079"/>
            <a:ext cx="3900088" cy="4178958"/>
          </a:xfrm>
          <a:custGeom>
            <a:avLst/>
            <a:gdLst>
              <a:gd name="connsiteX0" fmla="*/ 2431956 w 3900088"/>
              <a:gd name="connsiteY0" fmla="*/ 93939 h 4178958"/>
              <a:gd name="connsiteX1" fmla="*/ 3900088 w 3900088"/>
              <a:gd name="connsiteY1" fmla="*/ 2089479 h 4178958"/>
              <a:gd name="connsiteX2" fmla="*/ 1810609 w 3900088"/>
              <a:gd name="connsiteY2" fmla="*/ 4178958 h 4178958"/>
              <a:gd name="connsiteX3" fmla="*/ 77980 w 3900088"/>
              <a:gd name="connsiteY3" fmla="*/ 3257727 h 4178958"/>
              <a:gd name="connsiteX4" fmla="*/ 0 w 3900088"/>
              <a:gd name="connsiteY4" fmla="*/ 3129367 h 4178958"/>
              <a:gd name="connsiteX5" fmla="*/ 831517 w 3900088"/>
              <a:gd name="connsiteY5" fmla="*/ 244059 h 4178958"/>
              <a:gd name="connsiteX6" fmla="*/ 997290 w 3900088"/>
              <a:gd name="connsiteY6" fmla="*/ 164202 h 4178958"/>
              <a:gd name="connsiteX7" fmla="*/ 1810609 w 3900088"/>
              <a:gd name="connsiteY7" fmla="*/ 0 h 4178958"/>
              <a:gd name="connsiteX8" fmla="*/ 2431956 w 3900088"/>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088" h="4178958">
                <a:moveTo>
                  <a:pt x="2431956" y="93939"/>
                </a:moveTo>
                <a:cubicBezTo>
                  <a:pt x="3282517" y="358491"/>
                  <a:pt x="3900088" y="1151865"/>
                  <a:pt x="3900088" y="2089479"/>
                </a:cubicBezTo>
                <a:cubicBezTo>
                  <a:pt x="3900088" y="3243466"/>
                  <a:pt x="2964596" y="4178958"/>
                  <a:pt x="1810609" y="4178958"/>
                </a:cubicBezTo>
                <a:cubicBezTo>
                  <a:pt x="1089367" y="4178958"/>
                  <a:pt x="453475" y="3813531"/>
                  <a:pt x="77980" y="3257727"/>
                </a:cubicBezTo>
                <a:lnTo>
                  <a:pt x="0" y="3129367"/>
                </a:lnTo>
                <a:lnTo>
                  <a:pt x="831517" y="244059"/>
                </a:lnTo>
                <a:lnTo>
                  <a:pt x="997290" y="164202"/>
                </a:lnTo>
                <a:cubicBezTo>
                  <a:pt x="1247271" y="58468"/>
                  <a:pt x="1522112" y="0"/>
                  <a:pt x="1810609" y="0"/>
                </a:cubicBezTo>
                <a:cubicBezTo>
                  <a:pt x="2026982" y="0"/>
                  <a:pt x="2235673" y="32888"/>
                  <a:pt x="2431956" y="93939"/>
                </a:cubicBezTo>
                <a:close/>
              </a:path>
            </a:pathLst>
          </a:custGeom>
          <a:gradFill>
            <a:gsLst>
              <a:gs pos="36000">
                <a:schemeClr val="accent6">
                  <a:lumMod val="60000"/>
                  <a:lumOff val="40000"/>
                  <a:alpha val="6000"/>
                </a:schemeClr>
              </a:gs>
              <a:gs pos="100000">
                <a:schemeClr val="accent6">
                  <a:alpha val="2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BF9338F5-05AB-4DC5-BD1C-1A9F26C38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50099" y="411154"/>
            <a:ext cx="4395601" cy="3581400"/>
          </a:xfrm>
          <a:prstGeom prst="rect">
            <a:avLst/>
          </a:prstGeom>
          <a:gradFill>
            <a:gsLst>
              <a:gs pos="0">
                <a:schemeClr val="accent5">
                  <a:alpha val="29000"/>
                </a:schemeClr>
              </a:gs>
              <a:gs pos="100000">
                <a:schemeClr val="accent4">
                  <a:alpha val="0"/>
                </a:scheme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EA5F2083-AE82-4EE4-BC51-64FBCDBB76A2}"/>
              </a:ext>
            </a:extLst>
          </p:cNvPr>
          <p:cNvSpPr>
            <a:spLocks noGrp="1"/>
          </p:cNvSpPr>
          <p:nvPr>
            <p:ph type="title"/>
          </p:nvPr>
        </p:nvSpPr>
        <p:spPr>
          <a:xfrm>
            <a:off x="457200" y="868280"/>
            <a:ext cx="3390645" cy="3363597"/>
          </a:xfrm>
        </p:spPr>
        <p:txBody>
          <a:bodyPr>
            <a:normAutofit/>
          </a:bodyPr>
          <a:lstStyle/>
          <a:p>
            <a:pPr algn="r"/>
            <a:r>
              <a:rPr lang="it-IT" sz="2200">
                <a:solidFill>
                  <a:schemeClr val="bg1"/>
                </a:solidFill>
              </a:rPr>
              <a:t>UNSTRUCTURED ABSTRACTS</a:t>
            </a:r>
            <a:endParaRPr lang="en-RW" sz="2200">
              <a:solidFill>
                <a:schemeClr val="bg1"/>
              </a:solidFill>
            </a:endParaRPr>
          </a:p>
        </p:txBody>
      </p:sp>
      <p:sp>
        <p:nvSpPr>
          <p:cNvPr id="4" name="Segnaposto piè di pagina 3">
            <a:extLst>
              <a:ext uri="{FF2B5EF4-FFF2-40B4-BE49-F238E27FC236}">
                <a16:creationId xmlns:a16="http://schemas.microsoft.com/office/drawing/2014/main" id="{C5BE06A9-5E13-46B2-8E9C-3EF63181EC6E}"/>
              </a:ext>
            </a:extLst>
          </p:cNvPr>
          <p:cNvSpPr>
            <a:spLocks noGrp="1"/>
          </p:cNvSpPr>
          <p:nvPr>
            <p:ph type="ftr" sz="quarter" idx="11"/>
          </p:nvPr>
        </p:nvSpPr>
        <p:spPr>
          <a:xfrm rot="5400000">
            <a:off x="-1828801" y="1912217"/>
            <a:ext cx="4114800" cy="457200"/>
          </a:xfrm>
        </p:spPr>
        <p:txBody>
          <a:bodyPr>
            <a:normAutofit/>
          </a:bodyPr>
          <a:lstStyle/>
          <a:p>
            <a:pPr>
              <a:spcAft>
                <a:spcPts val="600"/>
              </a:spcAft>
            </a:pPr>
            <a:r>
              <a:rPr lang="en-US">
                <a:solidFill>
                  <a:schemeClr val="bg1"/>
                </a:solidFill>
              </a:rPr>
              <a:t>Cmaurizio_IUSTO_2021</a:t>
            </a:r>
          </a:p>
        </p:txBody>
      </p:sp>
      <p:sp>
        <p:nvSpPr>
          <p:cNvPr id="5" name="Segnaposto numero diapositiva 4">
            <a:extLst>
              <a:ext uri="{FF2B5EF4-FFF2-40B4-BE49-F238E27FC236}">
                <a16:creationId xmlns:a16="http://schemas.microsoft.com/office/drawing/2014/main" id="{DB5EB875-A407-4131-A56C-ECECCCF6637B}"/>
              </a:ext>
            </a:extLst>
          </p:cNvPr>
          <p:cNvSpPr>
            <a:spLocks noGrp="1"/>
          </p:cNvSpPr>
          <p:nvPr>
            <p:ph type="sldNum" sz="quarter" idx="12"/>
          </p:nvPr>
        </p:nvSpPr>
        <p:spPr>
          <a:xfrm>
            <a:off x="11669678" y="6408742"/>
            <a:ext cx="438652" cy="448830"/>
          </a:xfrm>
        </p:spPr>
        <p:txBody>
          <a:bodyPr>
            <a:normAutofit/>
          </a:bodyPr>
          <a:lstStyle/>
          <a:p>
            <a:pPr>
              <a:spcAft>
                <a:spcPts val="600"/>
              </a:spcAft>
            </a:pPr>
            <a:fld id="{C01389E6-C847-4AD0-B56D-D205B2EAB1EE}" type="slidenum">
              <a:rPr lang="en-US">
                <a:solidFill>
                  <a:schemeClr val="tx1"/>
                </a:solidFill>
              </a:rPr>
              <a:pPr>
                <a:spcAft>
                  <a:spcPts val="600"/>
                </a:spcAft>
              </a:pPr>
              <a:t>11</a:t>
            </a:fld>
            <a:endParaRPr lang="en-US">
              <a:solidFill>
                <a:schemeClr val="tx1"/>
              </a:solidFill>
            </a:endParaRPr>
          </a:p>
        </p:txBody>
      </p:sp>
      <p:graphicFrame>
        <p:nvGraphicFramePr>
          <p:cNvPr id="7" name="Segnaposto contenuto 2">
            <a:extLst>
              <a:ext uri="{FF2B5EF4-FFF2-40B4-BE49-F238E27FC236}">
                <a16:creationId xmlns:a16="http://schemas.microsoft.com/office/drawing/2014/main" id="{27371610-3F04-4507-9751-3AD3C0867A89}"/>
              </a:ext>
            </a:extLst>
          </p:cNvPr>
          <p:cNvGraphicFramePr>
            <a:graphicFrameLocks noGrp="1"/>
          </p:cNvGraphicFramePr>
          <p:nvPr>
            <p:ph idx="1"/>
            <p:extLst>
              <p:ext uri="{D42A27DB-BD31-4B8C-83A1-F6EECF244321}">
                <p14:modId xmlns:p14="http://schemas.microsoft.com/office/powerpoint/2010/main" val="2694100127"/>
              </p:ext>
            </p:extLst>
          </p:nvPr>
        </p:nvGraphicFramePr>
        <p:xfrm>
          <a:off x="4494654" y="457200"/>
          <a:ext cx="7240146" cy="5943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472487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BD4C0BBB-0042-4603-A226-6117F3FD5B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14000">
                <a:schemeClr val="accent4">
                  <a:alpha val="28000"/>
                </a:schemeClr>
              </a:gs>
              <a:gs pos="100000">
                <a:schemeClr val="accent5">
                  <a:alpha val="8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72">
            <a:extLst>
              <a:ext uri="{FF2B5EF4-FFF2-40B4-BE49-F238E27FC236}">
                <a16:creationId xmlns:a16="http://schemas.microsoft.com/office/drawing/2014/main" id="{EC44F520-2598-460E-9F91-B02F60830C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9000">
                <a:schemeClr val="accent2">
                  <a:lumMod val="60000"/>
                  <a:lumOff val="40000"/>
                  <a:alpha val="55000"/>
                </a:schemeClr>
              </a:gs>
              <a:gs pos="99000">
                <a:schemeClr val="accent2"/>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5" name="Rectangle 74">
            <a:extLst>
              <a:ext uri="{FF2B5EF4-FFF2-40B4-BE49-F238E27FC236}">
                <a16:creationId xmlns:a16="http://schemas.microsoft.com/office/drawing/2014/main" id="{9EDC711F-4DA7-4E33-A776-F079ACDA6D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a:extLst>
              <a:ext uri="{FF2B5EF4-FFF2-40B4-BE49-F238E27FC236}">
                <a16:creationId xmlns:a16="http://schemas.microsoft.com/office/drawing/2014/main" id="{B3E32D53-FD05-46F1-97E2-C13949F598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83" y="1"/>
            <a:ext cx="8110817" cy="6858000"/>
          </a:xfrm>
          <a:prstGeom prst="rect">
            <a:avLst/>
          </a:prstGeom>
          <a:gradFill>
            <a:gsLst>
              <a:gs pos="3000">
                <a:schemeClr val="accent5">
                  <a:alpha val="83000"/>
                </a:schemeClr>
              </a:gs>
              <a:gs pos="100000">
                <a:schemeClr val="accent6"/>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a:extLst>
              <a:ext uri="{FF2B5EF4-FFF2-40B4-BE49-F238E27FC236}">
                <a16:creationId xmlns:a16="http://schemas.microsoft.com/office/drawing/2014/main" id="{FDA9E872-DB12-4A7B-A151-052FA07739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626407" y="-626409"/>
            <a:ext cx="6858002" cy="8110820"/>
          </a:xfrm>
          <a:prstGeom prst="rect">
            <a:avLst/>
          </a:prstGeom>
          <a:gradFill>
            <a:gsLst>
              <a:gs pos="11000">
                <a:schemeClr val="accent2">
                  <a:alpha val="50000"/>
                </a:schemeClr>
              </a:gs>
              <a:gs pos="99000">
                <a:schemeClr val="accent4">
                  <a:alpha val="0"/>
                </a:schemeClr>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1" name="Rectangle 80">
            <a:extLst>
              <a:ext uri="{FF2B5EF4-FFF2-40B4-BE49-F238E27FC236}">
                <a16:creationId xmlns:a16="http://schemas.microsoft.com/office/drawing/2014/main" id="{3B984CFC-8941-41C1-9730-F447E13EB4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878315" y="-1878315"/>
            <a:ext cx="4354180" cy="8110814"/>
          </a:xfrm>
          <a:prstGeom prst="rect">
            <a:avLst/>
          </a:prstGeom>
          <a:gradFill>
            <a:gsLst>
              <a:gs pos="0">
                <a:schemeClr val="accent4">
                  <a:lumMod val="60000"/>
                  <a:lumOff val="40000"/>
                  <a:alpha val="26000"/>
                </a:schemeClr>
              </a:gs>
              <a:gs pos="92000">
                <a:schemeClr val="accent5">
                  <a:alpha val="33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Rectangle 82">
            <a:extLst>
              <a:ext uri="{FF2B5EF4-FFF2-40B4-BE49-F238E27FC236}">
                <a16:creationId xmlns:a16="http://schemas.microsoft.com/office/drawing/2014/main" id="{D3185161-AC26-4077-A972-6C3306B241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2439" y="447866"/>
            <a:ext cx="6805130" cy="5909388"/>
          </a:xfrm>
          <a:prstGeom prst="rect">
            <a:avLst/>
          </a:prstGeom>
          <a:gradFill>
            <a:gsLst>
              <a:gs pos="38000">
                <a:schemeClr val="accent5">
                  <a:lumMod val="60000"/>
                  <a:lumOff val="40000"/>
                  <a:alpha val="0"/>
                </a:schemeClr>
              </a:gs>
              <a:gs pos="99000">
                <a:schemeClr val="accent5">
                  <a:alpha val="46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Oval 84">
            <a:extLst>
              <a:ext uri="{FF2B5EF4-FFF2-40B4-BE49-F238E27FC236}">
                <a16:creationId xmlns:a16="http://schemas.microsoft.com/office/drawing/2014/main" id="{39B0F207-7872-4A1E-BCCD-EBF4B8A6AC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7178826">
            <a:off x="1555888" y="899682"/>
            <a:ext cx="5005754" cy="5005754"/>
          </a:xfrm>
          <a:prstGeom prst="ellipse">
            <a:avLst/>
          </a:prstGeom>
          <a:gradFill>
            <a:gsLst>
              <a:gs pos="31000">
                <a:schemeClr val="accent6">
                  <a:alpha val="0"/>
                </a:schemeClr>
              </a:gs>
              <a:gs pos="85000">
                <a:schemeClr val="accent6">
                  <a:lumMod val="60000"/>
                  <a:lumOff val="40000"/>
                  <a:alpha val="2300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olo 1">
            <a:extLst>
              <a:ext uri="{FF2B5EF4-FFF2-40B4-BE49-F238E27FC236}">
                <a16:creationId xmlns:a16="http://schemas.microsoft.com/office/drawing/2014/main" id="{BEA73FE0-9F16-4361-A37A-1B69AECF0380}"/>
              </a:ext>
            </a:extLst>
          </p:cNvPr>
          <p:cNvSpPr>
            <a:spLocks noGrp="1"/>
          </p:cNvSpPr>
          <p:nvPr>
            <p:ph type="title"/>
          </p:nvPr>
        </p:nvSpPr>
        <p:spPr>
          <a:xfrm>
            <a:off x="1371600" y="1467134"/>
            <a:ext cx="4724399" cy="2548275"/>
          </a:xfrm>
        </p:spPr>
        <p:txBody>
          <a:bodyPr vert="horz" lIns="0" tIns="0" rIns="0" bIns="0" rtlCol="0" anchor="t">
            <a:normAutofit/>
          </a:bodyPr>
          <a:lstStyle/>
          <a:p>
            <a:r>
              <a:rPr lang="en-US" sz="4000" spc="750" dirty="0">
                <a:solidFill>
                  <a:schemeClr val="bg1"/>
                </a:solidFill>
              </a:rPr>
              <a:t>Example #5</a:t>
            </a:r>
          </a:p>
        </p:txBody>
      </p:sp>
      <p:sp>
        <p:nvSpPr>
          <p:cNvPr id="4" name="Segnaposto piè di pagina 3">
            <a:extLst>
              <a:ext uri="{FF2B5EF4-FFF2-40B4-BE49-F238E27FC236}">
                <a16:creationId xmlns:a16="http://schemas.microsoft.com/office/drawing/2014/main" id="{BB1E2FF9-B0CF-4B27-92CE-45CE25FE04BA}"/>
              </a:ext>
            </a:extLst>
          </p:cNvPr>
          <p:cNvSpPr>
            <a:spLocks noGrp="1"/>
          </p:cNvSpPr>
          <p:nvPr>
            <p:ph type="ftr" sz="quarter" idx="11"/>
          </p:nvPr>
        </p:nvSpPr>
        <p:spPr>
          <a:xfrm rot="5400000">
            <a:off x="-1828801" y="1912217"/>
            <a:ext cx="4114800" cy="457200"/>
          </a:xfrm>
        </p:spPr>
        <p:txBody>
          <a:bodyPr vert="horz" lIns="91440" tIns="45720" rIns="91440" bIns="45720" rtlCol="0" anchor="ctr">
            <a:normAutofit/>
          </a:bodyPr>
          <a:lstStyle/>
          <a:p>
            <a:pPr>
              <a:spcAft>
                <a:spcPts val="600"/>
              </a:spcAft>
            </a:pPr>
            <a:r>
              <a:rPr lang="en-US" b="1" kern="1200">
                <a:solidFill>
                  <a:schemeClr val="bg1"/>
                </a:solidFill>
                <a:latin typeface="+mj-lt"/>
                <a:ea typeface="+mn-ea"/>
                <a:cs typeface="+mn-cs"/>
              </a:rPr>
              <a:t>Cmaurizio_IUSTO_2021</a:t>
            </a:r>
          </a:p>
        </p:txBody>
      </p:sp>
      <p:sp>
        <p:nvSpPr>
          <p:cNvPr id="5" name="Segnaposto numero diapositiva 4">
            <a:extLst>
              <a:ext uri="{FF2B5EF4-FFF2-40B4-BE49-F238E27FC236}">
                <a16:creationId xmlns:a16="http://schemas.microsoft.com/office/drawing/2014/main" id="{32741FBA-AB91-48F5-B019-87188EF9CC60}"/>
              </a:ext>
            </a:extLst>
          </p:cNvPr>
          <p:cNvSpPr>
            <a:spLocks noGrp="1"/>
          </p:cNvSpPr>
          <p:nvPr>
            <p:ph type="sldNum" sz="quarter" idx="12"/>
          </p:nvPr>
        </p:nvSpPr>
        <p:spPr>
          <a:xfrm>
            <a:off x="11669678" y="6408742"/>
            <a:ext cx="438652" cy="448830"/>
          </a:xfrm>
        </p:spPr>
        <p:txBody>
          <a:bodyPr vert="horz" lIns="91440" tIns="45720" rIns="91440" bIns="45720" rtlCol="0" anchor="ctr">
            <a:normAutofit/>
          </a:bodyPr>
          <a:lstStyle/>
          <a:p>
            <a:pPr>
              <a:spcAft>
                <a:spcPts val="600"/>
              </a:spcAft>
            </a:pPr>
            <a:fld id="{C01389E6-C847-4AD0-B56D-D205B2EAB1EE}" type="slidenum">
              <a:rPr lang="en-US">
                <a:solidFill>
                  <a:schemeClr val="tx1"/>
                </a:solidFill>
              </a:rPr>
              <a:pPr>
                <a:spcAft>
                  <a:spcPts val="600"/>
                </a:spcAft>
              </a:pPr>
              <a:t>12</a:t>
            </a:fld>
            <a:endParaRPr lang="en-US">
              <a:solidFill>
                <a:schemeClr val="tx1"/>
              </a:solidFill>
            </a:endParaRPr>
          </a:p>
        </p:txBody>
      </p:sp>
      <p:pic>
        <p:nvPicPr>
          <p:cNvPr id="2050" name="Picture 2" descr="See the source image">
            <a:extLst>
              <a:ext uri="{FF2B5EF4-FFF2-40B4-BE49-F238E27FC236}">
                <a16:creationId xmlns:a16="http://schemas.microsoft.com/office/drawing/2014/main" id="{39CF9576-9ACE-4FF6-B888-D1C3E7519343}"/>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1407751" y="2376821"/>
            <a:ext cx="6710658" cy="43541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108904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BD4C0BBB-0042-4603-A226-6117F3FD5B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14000">
                <a:schemeClr val="accent4">
                  <a:alpha val="28000"/>
                </a:schemeClr>
              </a:gs>
              <a:gs pos="100000">
                <a:schemeClr val="accent5">
                  <a:alpha val="8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72">
            <a:extLst>
              <a:ext uri="{FF2B5EF4-FFF2-40B4-BE49-F238E27FC236}">
                <a16:creationId xmlns:a16="http://schemas.microsoft.com/office/drawing/2014/main" id="{EC44F520-2598-460E-9F91-B02F60830C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9000">
                <a:schemeClr val="accent2">
                  <a:lumMod val="60000"/>
                  <a:lumOff val="40000"/>
                  <a:alpha val="55000"/>
                </a:schemeClr>
              </a:gs>
              <a:gs pos="99000">
                <a:schemeClr val="accent2"/>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5" name="Rectangle 74">
            <a:extLst>
              <a:ext uri="{FF2B5EF4-FFF2-40B4-BE49-F238E27FC236}">
                <a16:creationId xmlns:a16="http://schemas.microsoft.com/office/drawing/2014/main" id="{1DBC8414-BE7E-4B6C-A114-B2C3795C88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a:extLst>
              <a:ext uri="{FF2B5EF4-FFF2-40B4-BE49-F238E27FC236}">
                <a16:creationId xmlns:a16="http://schemas.microsoft.com/office/drawing/2014/main" id="{0EC398C5-5C2E-4038-9DB3-DE2B5A9BEF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09318" y="1410082"/>
            <a:ext cx="6858000" cy="4037835"/>
          </a:xfrm>
          <a:prstGeom prst="rect">
            <a:avLst/>
          </a:prstGeom>
          <a:gradFill>
            <a:gsLst>
              <a:gs pos="8000">
                <a:schemeClr val="accent6"/>
              </a:gs>
              <a:gs pos="100000">
                <a:schemeClr val="accent5">
                  <a:alpha val="89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a:extLst>
              <a:ext uri="{FF2B5EF4-FFF2-40B4-BE49-F238E27FC236}">
                <a16:creationId xmlns:a16="http://schemas.microsoft.com/office/drawing/2014/main" id="{A2F10B26-073B-4B10-8AAA-161242DD82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153806" y="1153804"/>
            <a:ext cx="6346209" cy="4038601"/>
          </a:xfrm>
          <a:prstGeom prst="rect">
            <a:avLst/>
          </a:prstGeom>
          <a:gradFill>
            <a:gsLst>
              <a:gs pos="0">
                <a:schemeClr val="accent5">
                  <a:lumMod val="60000"/>
                  <a:lumOff val="40000"/>
                  <a:alpha val="0"/>
                </a:schemeClr>
              </a:gs>
              <a:gs pos="99000">
                <a:schemeClr val="accent2">
                  <a:alpha val="92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a:extLst>
              <a:ext uri="{FF2B5EF4-FFF2-40B4-BE49-F238E27FC236}">
                <a16:creationId xmlns:a16="http://schemas.microsoft.com/office/drawing/2014/main" id="{610DBBC7-698F-4A54-B1CB-A99F9CC356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59574" y="3578975"/>
            <a:ext cx="2502407" cy="4055644"/>
          </a:xfrm>
          <a:prstGeom prst="rect">
            <a:avLst/>
          </a:prstGeom>
          <a:gradFill>
            <a:gsLst>
              <a:gs pos="2000">
                <a:schemeClr val="accent5">
                  <a:alpha val="28000"/>
                </a:schemeClr>
              </a:gs>
              <a:gs pos="100000">
                <a:schemeClr val="accent4">
                  <a:alpha val="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Freeform: Shape 82">
            <a:extLst>
              <a:ext uri="{FF2B5EF4-FFF2-40B4-BE49-F238E27FC236}">
                <a16:creationId xmlns:a16="http://schemas.microsoft.com/office/drawing/2014/main" id="{DE6E822A-8BCF-432C-83E6-BBE821476C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7355" y="1201312"/>
            <a:ext cx="4808302" cy="4088666"/>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13000">
                <a:schemeClr val="accent4">
                  <a:lumMod val="20000"/>
                  <a:lumOff val="80000"/>
                  <a:alpha val="2000"/>
                </a:schemeClr>
              </a:gs>
              <a:gs pos="100000">
                <a:schemeClr val="accent6">
                  <a:alpha val="29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olo 1">
            <a:extLst>
              <a:ext uri="{FF2B5EF4-FFF2-40B4-BE49-F238E27FC236}">
                <a16:creationId xmlns:a16="http://schemas.microsoft.com/office/drawing/2014/main" id="{DCB68655-04AF-42B5-A12B-648A01746F3F}"/>
              </a:ext>
            </a:extLst>
          </p:cNvPr>
          <p:cNvSpPr>
            <a:spLocks noGrp="1"/>
          </p:cNvSpPr>
          <p:nvPr>
            <p:ph type="title"/>
          </p:nvPr>
        </p:nvSpPr>
        <p:spPr>
          <a:xfrm>
            <a:off x="474243" y="681317"/>
            <a:ext cx="3236613" cy="3406187"/>
          </a:xfrm>
        </p:spPr>
        <p:txBody>
          <a:bodyPr vert="horz" lIns="0" tIns="0" rIns="0" bIns="0" rtlCol="0" anchor="b">
            <a:normAutofit/>
          </a:bodyPr>
          <a:lstStyle/>
          <a:p>
            <a:pPr algn="r"/>
            <a:r>
              <a:rPr lang="en-US" sz="3200" spc="750">
                <a:solidFill>
                  <a:schemeClr val="bg1"/>
                </a:solidFill>
              </a:rPr>
              <a:t>Example #6</a:t>
            </a:r>
          </a:p>
        </p:txBody>
      </p:sp>
      <p:sp>
        <p:nvSpPr>
          <p:cNvPr id="4" name="Segnaposto piè di pagina 3">
            <a:extLst>
              <a:ext uri="{FF2B5EF4-FFF2-40B4-BE49-F238E27FC236}">
                <a16:creationId xmlns:a16="http://schemas.microsoft.com/office/drawing/2014/main" id="{CB05279B-9AEE-4A0D-8C6C-330E82FE1B84}"/>
              </a:ext>
            </a:extLst>
          </p:cNvPr>
          <p:cNvSpPr>
            <a:spLocks noGrp="1"/>
          </p:cNvSpPr>
          <p:nvPr>
            <p:ph type="ftr" sz="quarter" idx="11"/>
          </p:nvPr>
        </p:nvSpPr>
        <p:spPr>
          <a:xfrm rot="5400000">
            <a:off x="-1828801" y="1912217"/>
            <a:ext cx="4114800" cy="457200"/>
          </a:xfrm>
        </p:spPr>
        <p:txBody>
          <a:bodyPr vert="horz" lIns="91440" tIns="45720" rIns="91440" bIns="45720" rtlCol="0" anchor="ctr">
            <a:normAutofit/>
          </a:bodyPr>
          <a:lstStyle/>
          <a:p>
            <a:pPr>
              <a:spcAft>
                <a:spcPts val="600"/>
              </a:spcAft>
            </a:pPr>
            <a:r>
              <a:rPr lang="en-US" b="1" kern="1200">
                <a:solidFill>
                  <a:schemeClr val="bg1"/>
                </a:solidFill>
                <a:latin typeface="+mj-lt"/>
                <a:ea typeface="+mn-ea"/>
                <a:cs typeface="+mn-cs"/>
              </a:rPr>
              <a:t>Cmaurizio_IUSTO_2021</a:t>
            </a:r>
          </a:p>
        </p:txBody>
      </p:sp>
      <p:sp>
        <p:nvSpPr>
          <p:cNvPr id="5" name="Segnaposto numero diapositiva 4">
            <a:extLst>
              <a:ext uri="{FF2B5EF4-FFF2-40B4-BE49-F238E27FC236}">
                <a16:creationId xmlns:a16="http://schemas.microsoft.com/office/drawing/2014/main" id="{E0E5659D-67B0-4DD3-97A0-38E995BA8DC5}"/>
              </a:ext>
            </a:extLst>
          </p:cNvPr>
          <p:cNvSpPr>
            <a:spLocks noGrp="1"/>
          </p:cNvSpPr>
          <p:nvPr>
            <p:ph type="sldNum" sz="quarter" idx="12"/>
          </p:nvPr>
        </p:nvSpPr>
        <p:spPr>
          <a:xfrm>
            <a:off x="11669678" y="6408742"/>
            <a:ext cx="438652" cy="448830"/>
          </a:xfrm>
        </p:spPr>
        <p:txBody>
          <a:bodyPr vert="horz" lIns="91440" tIns="45720" rIns="91440" bIns="45720" rtlCol="0" anchor="ctr">
            <a:normAutofit/>
          </a:bodyPr>
          <a:lstStyle/>
          <a:p>
            <a:pPr>
              <a:spcAft>
                <a:spcPts val="600"/>
              </a:spcAft>
            </a:pPr>
            <a:fld id="{C01389E6-C847-4AD0-B56D-D205B2EAB1EE}" type="slidenum">
              <a:rPr lang="en-US">
                <a:solidFill>
                  <a:schemeClr val="tx1"/>
                </a:solidFill>
              </a:rPr>
              <a:pPr>
                <a:spcAft>
                  <a:spcPts val="600"/>
                </a:spcAft>
              </a:pPr>
              <a:t>13</a:t>
            </a:fld>
            <a:endParaRPr lang="en-US">
              <a:solidFill>
                <a:schemeClr val="tx1"/>
              </a:solidFill>
            </a:endParaRPr>
          </a:p>
        </p:txBody>
      </p:sp>
      <p:pic>
        <p:nvPicPr>
          <p:cNvPr id="3074" name="Picture 2" descr="Abstract page:  title, author,  journal, year, volume, issue, page numbers, and DOI">
            <a:extLst>
              <a:ext uri="{FF2B5EF4-FFF2-40B4-BE49-F238E27FC236}">
                <a16:creationId xmlns:a16="http://schemas.microsoft.com/office/drawing/2014/main" id="{AA468179-4C22-4AEC-BEDC-F2E2295CBF93}"/>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4038599" y="43974"/>
            <a:ext cx="7898693" cy="64596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250826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D314591-29E8-4219-9E8F-413FA594392F}"/>
              </a:ext>
            </a:extLst>
          </p:cNvPr>
          <p:cNvSpPr>
            <a:spLocks noGrp="1"/>
          </p:cNvSpPr>
          <p:nvPr>
            <p:ph type="title"/>
          </p:nvPr>
        </p:nvSpPr>
        <p:spPr/>
        <p:txBody>
          <a:bodyPr/>
          <a:lstStyle/>
          <a:p>
            <a:pPr algn="ctr"/>
            <a:r>
              <a:rPr lang="it-IT" dirty="0"/>
              <a:t>Abstracts and paper correlations</a:t>
            </a:r>
            <a:endParaRPr lang="en-RW" dirty="0"/>
          </a:p>
        </p:txBody>
      </p:sp>
      <p:sp>
        <p:nvSpPr>
          <p:cNvPr id="3" name="Segnaposto contenuto 2">
            <a:extLst>
              <a:ext uri="{FF2B5EF4-FFF2-40B4-BE49-F238E27FC236}">
                <a16:creationId xmlns:a16="http://schemas.microsoft.com/office/drawing/2014/main" id="{2661E8FF-3997-4B09-A070-6F5DC3F2B9C1}"/>
              </a:ext>
            </a:extLst>
          </p:cNvPr>
          <p:cNvSpPr>
            <a:spLocks noGrp="1"/>
          </p:cNvSpPr>
          <p:nvPr>
            <p:ph idx="1"/>
          </p:nvPr>
        </p:nvSpPr>
        <p:spPr/>
        <p:txBody>
          <a:bodyPr/>
          <a:lstStyle/>
          <a:p>
            <a:pPr marL="0" indent="0">
              <a:buNone/>
            </a:pPr>
            <a:endParaRPr lang="en-RW" dirty="0"/>
          </a:p>
        </p:txBody>
      </p:sp>
      <p:sp>
        <p:nvSpPr>
          <p:cNvPr id="4" name="Segnaposto piè di pagina 3">
            <a:extLst>
              <a:ext uri="{FF2B5EF4-FFF2-40B4-BE49-F238E27FC236}">
                <a16:creationId xmlns:a16="http://schemas.microsoft.com/office/drawing/2014/main" id="{9F037936-A31F-44D6-BE93-D5E81F457E4F}"/>
              </a:ext>
            </a:extLst>
          </p:cNvPr>
          <p:cNvSpPr>
            <a:spLocks noGrp="1"/>
          </p:cNvSpPr>
          <p:nvPr>
            <p:ph type="ftr" sz="quarter" idx="11"/>
          </p:nvPr>
        </p:nvSpPr>
        <p:spPr/>
        <p:txBody>
          <a:bodyPr/>
          <a:lstStyle/>
          <a:p>
            <a:r>
              <a:rPr lang="en-US" dirty="0"/>
              <a:t>Cmaurizio_IUSTO_2021</a:t>
            </a:r>
          </a:p>
        </p:txBody>
      </p:sp>
      <p:sp>
        <p:nvSpPr>
          <p:cNvPr id="5" name="Segnaposto numero diapositiva 4">
            <a:extLst>
              <a:ext uri="{FF2B5EF4-FFF2-40B4-BE49-F238E27FC236}">
                <a16:creationId xmlns:a16="http://schemas.microsoft.com/office/drawing/2014/main" id="{8204C86F-B733-495B-9E76-0A01874D204D}"/>
              </a:ext>
            </a:extLst>
          </p:cNvPr>
          <p:cNvSpPr>
            <a:spLocks noGrp="1"/>
          </p:cNvSpPr>
          <p:nvPr>
            <p:ph type="sldNum" sz="quarter" idx="12"/>
          </p:nvPr>
        </p:nvSpPr>
        <p:spPr/>
        <p:txBody>
          <a:bodyPr/>
          <a:lstStyle/>
          <a:p>
            <a:fld id="{C01389E6-C847-4AD0-B56D-D205B2EAB1EE}" type="slidenum">
              <a:rPr lang="en-US" smtClean="0"/>
              <a:t>14</a:t>
            </a:fld>
            <a:endParaRPr lang="en-US" dirty="0"/>
          </a:p>
        </p:txBody>
      </p:sp>
      <p:sp>
        <p:nvSpPr>
          <p:cNvPr id="6" name="Rettangolo 5">
            <a:extLst>
              <a:ext uri="{FF2B5EF4-FFF2-40B4-BE49-F238E27FC236}">
                <a16:creationId xmlns:a16="http://schemas.microsoft.com/office/drawing/2014/main" id="{A63EDE71-B5AF-4036-B8F6-F980FC53D617}"/>
              </a:ext>
            </a:extLst>
          </p:cNvPr>
          <p:cNvSpPr/>
          <p:nvPr/>
        </p:nvSpPr>
        <p:spPr>
          <a:xfrm>
            <a:off x="1767840" y="3252216"/>
            <a:ext cx="161544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Scientific papers</a:t>
            </a:r>
            <a:endParaRPr lang="en-RW" dirty="0"/>
          </a:p>
        </p:txBody>
      </p:sp>
      <p:cxnSp>
        <p:nvCxnSpPr>
          <p:cNvPr id="8" name="Connettore 2 7">
            <a:extLst>
              <a:ext uri="{FF2B5EF4-FFF2-40B4-BE49-F238E27FC236}">
                <a16:creationId xmlns:a16="http://schemas.microsoft.com/office/drawing/2014/main" id="{1DC11562-BCF3-45FF-B43F-1C6A5F0DF4B2}"/>
              </a:ext>
            </a:extLst>
          </p:cNvPr>
          <p:cNvCxnSpPr/>
          <p:nvPr/>
        </p:nvCxnSpPr>
        <p:spPr>
          <a:xfrm flipV="1">
            <a:off x="3383280" y="2727960"/>
            <a:ext cx="1234440" cy="5242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Ovale 8">
            <a:extLst>
              <a:ext uri="{FF2B5EF4-FFF2-40B4-BE49-F238E27FC236}">
                <a16:creationId xmlns:a16="http://schemas.microsoft.com/office/drawing/2014/main" id="{B85F1373-8EA8-4AA3-99DA-31B6A894FD51}"/>
              </a:ext>
            </a:extLst>
          </p:cNvPr>
          <p:cNvSpPr/>
          <p:nvPr/>
        </p:nvSpPr>
        <p:spPr>
          <a:xfrm>
            <a:off x="4724400" y="2225040"/>
            <a:ext cx="1905000" cy="701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Theoretical  research</a:t>
            </a:r>
            <a:endParaRPr lang="en-RW" dirty="0"/>
          </a:p>
        </p:txBody>
      </p:sp>
      <p:cxnSp>
        <p:nvCxnSpPr>
          <p:cNvPr id="11" name="Connettore 2 10">
            <a:extLst>
              <a:ext uri="{FF2B5EF4-FFF2-40B4-BE49-F238E27FC236}">
                <a16:creationId xmlns:a16="http://schemas.microsoft.com/office/drawing/2014/main" id="{B252D1B8-5242-4456-B6DF-3B3B2AC1E2F9}"/>
              </a:ext>
            </a:extLst>
          </p:cNvPr>
          <p:cNvCxnSpPr/>
          <p:nvPr/>
        </p:nvCxnSpPr>
        <p:spPr>
          <a:xfrm>
            <a:off x="3383280" y="4166616"/>
            <a:ext cx="1341120" cy="78638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Ovale 12">
            <a:extLst>
              <a:ext uri="{FF2B5EF4-FFF2-40B4-BE49-F238E27FC236}">
                <a16:creationId xmlns:a16="http://schemas.microsoft.com/office/drawing/2014/main" id="{910CAFD2-491A-4042-B60A-14A862481B83}"/>
              </a:ext>
            </a:extLst>
          </p:cNvPr>
          <p:cNvSpPr/>
          <p:nvPr/>
        </p:nvSpPr>
        <p:spPr>
          <a:xfrm>
            <a:off x="4876800" y="4565904"/>
            <a:ext cx="216408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Empirical</a:t>
            </a:r>
            <a:r>
              <a:rPr lang="it-IT" dirty="0"/>
              <a:t> research</a:t>
            </a:r>
            <a:endParaRPr lang="en-RW" dirty="0"/>
          </a:p>
        </p:txBody>
      </p:sp>
      <p:cxnSp>
        <p:nvCxnSpPr>
          <p:cNvPr id="15" name="Connettore 2 14">
            <a:extLst>
              <a:ext uri="{FF2B5EF4-FFF2-40B4-BE49-F238E27FC236}">
                <a16:creationId xmlns:a16="http://schemas.microsoft.com/office/drawing/2014/main" id="{A5AA2CDA-4A58-439A-AD9F-9CE875814EE3}"/>
              </a:ext>
            </a:extLst>
          </p:cNvPr>
          <p:cNvCxnSpPr>
            <a:stCxn id="9" idx="6"/>
          </p:cNvCxnSpPr>
          <p:nvPr/>
        </p:nvCxnSpPr>
        <p:spPr>
          <a:xfrm flipV="1">
            <a:off x="6629400" y="2225040"/>
            <a:ext cx="1493520" cy="35052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Rettangolo con angoli arrotondati 15">
            <a:extLst>
              <a:ext uri="{FF2B5EF4-FFF2-40B4-BE49-F238E27FC236}">
                <a16:creationId xmlns:a16="http://schemas.microsoft.com/office/drawing/2014/main" id="{55602A9F-978D-4DD9-9FF7-D1674F6C77A0}"/>
              </a:ext>
            </a:extLst>
          </p:cNvPr>
          <p:cNvSpPr/>
          <p:nvPr/>
        </p:nvSpPr>
        <p:spPr>
          <a:xfrm>
            <a:off x="8117457" y="2063495"/>
            <a:ext cx="2610497" cy="50292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600" dirty="0"/>
              <a:t>Literature review (</a:t>
            </a:r>
            <a:r>
              <a:rPr lang="en-GB" sz="1600" dirty="0"/>
              <a:t>unstructured</a:t>
            </a:r>
            <a:r>
              <a:rPr lang="it-IT" sz="1600" dirty="0"/>
              <a:t>)</a:t>
            </a:r>
            <a:endParaRPr lang="en-RW" sz="1600" dirty="0"/>
          </a:p>
        </p:txBody>
      </p:sp>
      <p:cxnSp>
        <p:nvCxnSpPr>
          <p:cNvPr id="18" name="Connettore 2 17">
            <a:extLst>
              <a:ext uri="{FF2B5EF4-FFF2-40B4-BE49-F238E27FC236}">
                <a16:creationId xmlns:a16="http://schemas.microsoft.com/office/drawing/2014/main" id="{68D79E99-A1E1-4913-B6CD-E6E34DF9E348}"/>
              </a:ext>
            </a:extLst>
          </p:cNvPr>
          <p:cNvCxnSpPr>
            <a:cxnSpLocks/>
            <a:endCxn id="27" idx="1"/>
          </p:cNvCxnSpPr>
          <p:nvPr/>
        </p:nvCxnSpPr>
        <p:spPr>
          <a:xfrm>
            <a:off x="6736080" y="2575560"/>
            <a:ext cx="1630680" cy="39319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Connettore 2 19">
            <a:extLst>
              <a:ext uri="{FF2B5EF4-FFF2-40B4-BE49-F238E27FC236}">
                <a16:creationId xmlns:a16="http://schemas.microsoft.com/office/drawing/2014/main" id="{BDFE7E80-611E-481B-B881-2F8AAD56023B}"/>
              </a:ext>
            </a:extLst>
          </p:cNvPr>
          <p:cNvCxnSpPr/>
          <p:nvPr/>
        </p:nvCxnSpPr>
        <p:spPr>
          <a:xfrm>
            <a:off x="6736080" y="2575560"/>
            <a:ext cx="1386840" cy="8534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2" name="Connettore 2 21">
            <a:extLst>
              <a:ext uri="{FF2B5EF4-FFF2-40B4-BE49-F238E27FC236}">
                <a16:creationId xmlns:a16="http://schemas.microsoft.com/office/drawing/2014/main" id="{7C99A6B5-16F8-4CE6-8F3A-808921602A20}"/>
              </a:ext>
            </a:extLst>
          </p:cNvPr>
          <p:cNvCxnSpPr>
            <a:cxnSpLocks/>
          </p:cNvCxnSpPr>
          <p:nvPr/>
        </p:nvCxnSpPr>
        <p:spPr>
          <a:xfrm flipV="1">
            <a:off x="7162800" y="4297680"/>
            <a:ext cx="1630680" cy="72542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Connettore 2 23">
            <a:extLst>
              <a:ext uri="{FF2B5EF4-FFF2-40B4-BE49-F238E27FC236}">
                <a16:creationId xmlns:a16="http://schemas.microsoft.com/office/drawing/2014/main" id="{9EEF10C9-DC35-42DB-BA8B-18E9F005B193}"/>
              </a:ext>
            </a:extLst>
          </p:cNvPr>
          <p:cNvCxnSpPr>
            <a:cxnSpLocks/>
          </p:cNvCxnSpPr>
          <p:nvPr/>
        </p:nvCxnSpPr>
        <p:spPr>
          <a:xfrm>
            <a:off x="7040880" y="5001983"/>
            <a:ext cx="2087879" cy="2112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Connettore 2 25">
            <a:extLst>
              <a:ext uri="{FF2B5EF4-FFF2-40B4-BE49-F238E27FC236}">
                <a16:creationId xmlns:a16="http://schemas.microsoft.com/office/drawing/2014/main" id="{F5DFC437-146F-462E-9094-7DF4B226475A}"/>
              </a:ext>
            </a:extLst>
          </p:cNvPr>
          <p:cNvCxnSpPr>
            <a:cxnSpLocks/>
          </p:cNvCxnSpPr>
          <p:nvPr/>
        </p:nvCxnSpPr>
        <p:spPr>
          <a:xfrm>
            <a:off x="7132320" y="5071876"/>
            <a:ext cx="1816867" cy="5502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7" name="Rettangolo 26">
            <a:extLst>
              <a:ext uri="{FF2B5EF4-FFF2-40B4-BE49-F238E27FC236}">
                <a16:creationId xmlns:a16="http://schemas.microsoft.com/office/drawing/2014/main" id="{62DB2BF6-0431-42F0-9ADE-F9004129B8F1}"/>
              </a:ext>
            </a:extLst>
          </p:cNvPr>
          <p:cNvSpPr/>
          <p:nvPr/>
        </p:nvSpPr>
        <p:spPr>
          <a:xfrm>
            <a:off x="8366760" y="2738629"/>
            <a:ext cx="2361194" cy="46024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Theoretical</a:t>
            </a:r>
            <a:r>
              <a:rPr lang="it-IT" sz="1400" dirty="0"/>
              <a:t> papers (un or </a:t>
            </a:r>
            <a:r>
              <a:rPr lang="it-IT" sz="1400" dirty="0" err="1"/>
              <a:t>partially</a:t>
            </a:r>
            <a:r>
              <a:rPr lang="it-IT" sz="1400" dirty="0"/>
              <a:t> </a:t>
            </a:r>
            <a:r>
              <a:rPr lang="it-IT" sz="1400" dirty="0" err="1"/>
              <a:t>str</a:t>
            </a:r>
            <a:r>
              <a:rPr lang="it-IT" sz="1400" dirty="0"/>
              <a:t>)</a:t>
            </a:r>
            <a:endParaRPr lang="en-RW" sz="1400" dirty="0"/>
          </a:p>
        </p:txBody>
      </p:sp>
      <p:sp>
        <p:nvSpPr>
          <p:cNvPr id="28" name="Rettangolo 27">
            <a:extLst>
              <a:ext uri="{FF2B5EF4-FFF2-40B4-BE49-F238E27FC236}">
                <a16:creationId xmlns:a16="http://schemas.microsoft.com/office/drawing/2014/main" id="{69A05D9B-A29C-4381-BA7D-074CE3142C20}"/>
              </a:ext>
            </a:extLst>
          </p:cNvPr>
          <p:cNvSpPr/>
          <p:nvPr/>
        </p:nvSpPr>
        <p:spPr>
          <a:xfrm>
            <a:off x="8145780" y="3407663"/>
            <a:ext cx="2582174" cy="4023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600" dirty="0"/>
              <a:t>Target articles (un or </a:t>
            </a:r>
            <a:r>
              <a:rPr lang="it-IT" sz="1600" dirty="0" err="1"/>
              <a:t>partially</a:t>
            </a:r>
            <a:r>
              <a:rPr lang="it-IT" sz="1600" dirty="0"/>
              <a:t> </a:t>
            </a:r>
            <a:r>
              <a:rPr lang="it-IT" sz="1600" dirty="0" err="1"/>
              <a:t>str</a:t>
            </a:r>
            <a:r>
              <a:rPr lang="it-IT" sz="1600" dirty="0"/>
              <a:t>)</a:t>
            </a:r>
            <a:endParaRPr lang="en-RW" sz="1600" dirty="0"/>
          </a:p>
        </p:txBody>
      </p:sp>
      <p:sp>
        <p:nvSpPr>
          <p:cNvPr id="34" name="Rettangolo 33">
            <a:extLst>
              <a:ext uri="{FF2B5EF4-FFF2-40B4-BE49-F238E27FC236}">
                <a16:creationId xmlns:a16="http://schemas.microsoft.com/office/drawing/2014/main" id="{040A1DF8-B9CE-4CFA-96F1-1B492CD7F1DD}"/>
              </a:ext>
            </a:extLst>
          </p:cNvPr>
          <p:cNvSpPr/>
          <p:nvPr/>
        </p:nvSpPr>
        <p:spPr>
          <a:xfrm>
            <a:off x="8793480" y="4018785"/>
            <a:ext cx="2361194" cy="5029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600" dirty="0"/>
              <a:t>Case Studies (</a:t>
            </a:r>
            <a:r>
              <a:rPr lang="it-IT" sz="1600" dirty="0" err="1"/>
              <a:t>Partially</a:t>
            </a:r>
            <a:r>
              <a:rPr lang="it-IT" sz="1600" dirty="0"/>
              <a:t> </a:t>
            </a:r>
            <a:r>
              <a:rPr lang="it-IT" sz="1600" dirty="0" err="1"/>
              <a:t>str</a:t>
            </a:r>
            <a:r>
              <a:rPr lang="it-IT" sz="1600" dirty="0"/>
              <a:t> or un)</a:t>
            </a:r>
            <a:endParaRPr lang="en-RW" sz="1600" dirty="0"/>
          </a:p>
        </p:txBody>
      </p:sp>
      <p:sp>
        <p:nvSpPr>
          <p:cNvPr id="35" name="Rettangolo 34">
            <a:extLst>
              <a:ext uri="{FF2B5EF4-FFF2-40B4-BE49-F238E27FC236}">
                <a16:creationId xmlns:a16="http://schemas.microsoft.com/office/drawing/2014/main" id="{AF92091A-6256-42D1-903E-97CDD96EE3FD}"/>
              </a:ext>
            </a:extLst>
          </p:cNvPr>
          <p:cNvSpPr/>
          <p:nvPr/>
        </p:nvSpPr>
        <p:spPr>
          <a:xfrm>
            <a:off x="9159239" y="4702841"/>
            <a:ext cx="2484121" cy="70692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err="1"/>
              <a:t>Original</a:t>
            </a:r>
            <a:r>
              <a:rPr lang="it-IT" dirty="0"/>
              <a:t> research papers</a:t>
            </a:r>
            <a:endParaRPr lang="en-RW" dirty="0"/>
          </a:p>
        </p:txBody>
      </p:sp>
      <p:sp>
        <p:nvSpPr>
          <p:cNvPr id="36" name="Rettangolo 35">
            <a:extLst>
              <a:ext uri="{FF2B5EF4-FFF2-40B4-BE49-F238E27FC236}">
                <a16:creationId xmlns:a16="http://schemas.microsoft.com/office/drawing/2014/main" id="{CCD2C61D-7372-4F53-B6F7-83328A54D7F4}"/>
              </a:ext>
            </a:extLst>
          </p:cNvPr>
          <p:cNvSpPr/>
          <p:nvPr/>
        </p:nvSpPr>
        <p:spPr>
          <a:xfrm>
            <a:off x="8979666" y="5491837"/>
            <a:ext cx="2361193" cy="39775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Critical trials (</a:t>
            </a:r>
            <a:r>
              <a:rPr lang="it-IT" dirty="0" err="1"/>
              <a:t>str</a:t>
            </a:r>
            <a:r>
              <a:rPr lang="it-IT" dirty="0"/>
              <a:t>)</a:t>
            </a:r>
            <a:endParaRPr lang="en-RW" dirty="0"/>
          </a:p>
        </p:txBody>
      </p:sp>
    </p:spTree>
    <p:extLst>
      <p:ext uri="{BB962C8B-B14F-4D97-AF65-F5344CB8AC3E}">
        <p14:creationId xmlns:p14="http://schemas.microsoft.com/office/powerpoint/2010/main" val="19337418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2F4C53B-3899-48E7-B0FC-BC3327892261}"/>
              </a:ext>
            </a:extLst>
          </p:cNvPr>
          <p:cNvSpPr>
            <a:spLocks noGrp="1"/>
          </p:cNvSpPr>
          <p:nvPr>
            <p:ph type="title"/>
          </p:nvPr>
        </p:nvSpPr>
        <p:spPr/>
        <p:txBody>
          <a:bodyPr/>
          <a:lstStyle/>
          <a:p>
            <a:pPr algn="ctr"/>
            <a:r>
              <a:rPr lang="it-IT" dirty="0"/>
              <a:t>Abstracts and </a:t>
            </a:r>
            <a:r>
              <a:rPr lang="it-IT" dirty="0" err="1"/>
              <a:t>scientific</a:t>
            </a:r>
            <a:r>
              <a:rPr lang="it-IT" dirty="0"/>
              <a:t> speed</a:t>
            </a:r>
            <a:endParaRPr lang="en-RW" dirty="0"/>
          </a:p>
        </p:txBody>
      </p:sp>
      <p:sp>
        <p:nvSpPr>
          <p:cNvPr id="3" name="Segnaposto contenuto 2">
            <a:extLst>
              <a:ext uri="{FF2B5EF4-FFF2-40B4-BE49-F238E27FC236}">
                <a16:creationId xmlns:a16="http://schemas.microsoft.com/office/drawing/2014/main" id="{DDBBD5B1-0220-40C9-AC09-2258DFEF387B}"/>
              </a:ext>
            </a:extLst>
          </p:cNvPr>
          <p:cNvSpPr>
            <a:spLocks noGrp="1"/>
          </p:cNvSpPr>
          <p:nvPr>
            <p:ph idx="1"/>
          </p:nvPr>
        </p:nvSpPr>
        <p:spPr/>
        <p:txBody>
          <a:bodyPr/>
          <a:lstStyle/>
          <a:p>
            <a:pPr marL="0" indent="0">
              <a:buNone/>
            </a:pPr>
            <a:r>
              <a:rPr lang="it-IT" dirty="0"/>
              <a:t>They are </a:t>
            </a:r>
            <a:r>
              <a:rPr lang="it-IT" dirty="0" err="1"/>
              <a:t>crucial</a:t>
            </a:r>
            <a:r>
              <a:rPr lang="it-IT" dirty="0"/>
              <a:t> to the </a:t>
            </a:r>
            <a:r>
              <a:rPr lang="it-IT" dirty="0" err="1"/>
              <a:t>scientific</a:t>
            </a:r>
            <a:r>
              <a:rPr lang="it-IT" dirty="0"/>
              <a:t> community because they speed up the process of </a:t>
            </a:r>
            <a:r>
              <a:rPr lang="it-IT" dirty="0" err="1"/>
              <a:t>critical</a:t>
            </a:r>
            <a:r>
              <a:rPr lang="it-IT" dirty="0"/>
              <a:t> reading and </a:t>
            </a:r>
            <a:r>
              <a:rPr lang="it-IT" dirty="0" err="1"/>
              <a:t>simplify</a:t>
            </a:r>
            <a:r>
              <a:rPr lang="it-IT" dirty="0"/>
              <a:t> literature research..</a:t>
            </a:r>
          </a:p>
          <a:p>
            <a:pPr marL="0" indent="0">
              <a:buNone/>
            </a:pPr>
            <a:r>
              <a:rPr lang="it-IT" dirty="0"/>
              <a:t>Scientists’ first step in their long </a:t>
            </a:r>
            <a:r>
              <a:rPr lang="it-IT" dirty="0" err="1"/>
              <a:t>processs</a:t>
            </a:r>
            <a:r>
              <a:rPr lang="it-IT" dirty="0"/>
              <a:t> of career management is writing papers and </a:t>
            </a:r>
            <a:r>
              <a:rPr lang="it-IT" dirty="0" err="1"/>
              <a:t>discard</a:t>
            </a:r>
            <a:r>
              <a:rPr lang="it-IT" dirty="0"/>
              <a:t> </a:t>
            </a:r>
            <a:r>
              <a:rPr lang="it-IT" dirty="0" err="1"/>
              <a:t>irrelevant</a:t>
            </a:r>
            <a:r>
              <a:rPr lang="it-IT" dirty="0"/>
              <a:t> ones.</a:t>
            </a:r>
          </a:p>
          <a:p>
            <a:pPr marL="0" indent="0">
              <a:buNone/>
            </a:pPr>
            <a:r>
              <a:rPr lang="it-IT"/>
              <a:t>A </a:t>
            </a:r>
            <a:r>
              <a:rPr lang="it-IT" dirty="0"/>
              <a:t>scientist has to </a:t>
            </a:r>
            <a:r>
              <a:rPr lang="it-IT" dirty="0" err="1"/>
              <a:t>analyse</a:t>
            </a:r>
            <a:r>
              <a:rPr lang="it-IT" dirty="0"/>
              <a:t> </a:t>
            </a:r>
            <a:r>
              <a:rPr lang="it-IT" dirty="0" err="1"/>
              <a:t>thousands</a:t>
            </a:r>
            <a:r>
              <a:rPr lang="it-IT" dirty="0"/>
              <a:t> of </a:t>
            </a:r>
            <a:r>
              <a:rPr lang="it-IT" dirty="0" err="1"/>
              <a:t>volumes</a:t>
            </a:r>
            <a:r>
              <a:rPr lang="it-IT" dirty="0"/>
              <a:t>, </a:t>
            </a:r>
            <a:r>
              <a:rPr lang="it-IT" dirty="0" err="1"/>
              <a:t>titles</a:t>
            </a:r>
            <a:r>
              <a:rPr lang="it-IT" dirty="0"/>
              <a:t>, </a:t>
            </a:r>
            <a:r>
              <a:rPr lang="it-IT" b="1" dirty="0"/>
              <a:t>abstracts.</a:t>
            </a:r>
          </a:p>
          <a:p>
            <a:pPr marL="0" indent="0">
              <a:buNone/>
            </a:pPr>
            <a:r>
              <a:rPr lang="it-IT" b="1" dirty="0"/>
              <a:t>Abstracts </a:t>
            </a:r>
            <a:r>
              <a:rPr lang="it-IT" dirty="0"/>
              <a:t>are the first part of an article that one </a:t>
            </a:r>
            <a:r>
              <a:rPr lang="it-IT" dirty="0" err="1"/>
              <a:t>reads</a:t>
            </a:r>
            <a:r>
              <a:rPr lang="it-IT" dirty="0"/>
              <a:t>, </a:t>
            </a:r>
            <a:r>
              <a:rPr lang="it-IT" dirty="0" err="1"/>
              <a:t>tha</a:t>
            </a:r>
            <a:r>
              <a:rPr lang="it-IT" dirty="0"/>
              <a:t> part that most </a:t>
            </a:r>
            <a:r>
              <a:rPr lang="it-IT" dirty="0" err="1"/>
              <a:t>researchers</a:t>
            </a:r>
            <a:r>
              <a:rPr lang="it-IT" dirty="0"/>
              <a:t> </a:t>
            </a:r>
            <a:r>
              <a:rPr lang="it-IT" dirty="0" err="1"/>
              <a:t>will</a:t>
            </a:r>
            <a:r>
              <a:rPr lang="it-IT" dirty="0"/>
              <a:t> ever </a:t>
            </a:r>
            <a:r>
              <a:rPr lang="it-IT" dirty="0" err="1"/>
              <a:t>read</a:t>
            </a:r>
            <a:r>
              <a:rPr lang="it-IT" dirty="0"/>
              <a:t>.</a:t>
            </a:r>
            <a:endParaRPr lang="en-RW" dirty="0"/>
          </a:p>
        </p:txBody>
      </p:sp>
      <p:sp>
        <p:nvSpPr>
          <p:cNvPr id="4" name="Segnaposto piè di pagina 3">
            <a:extLst>
              <a:ext uri="{FF2B5EF4-FFF2-40B4-BE49-F238E27FC236}">
                <a16:creationId xmlns:a16="http://schemas.microsoft.com/office/drawing/2014/main" id="{5FE80D13-C8B2-4FBD-8565-235610ADAF66}"/>
              </a:ext>
            </a:extLst>
          </p:cNvPr>
          <p:cNvSpPr>
            <a:spLocks noGrp="1"/>
          </p:cNvSpPr>
          <p:nvPr>
            <p:ph type="ftr" sz="quarter" idx="11"/>
          </p:nvPr>
        </p:nvSpPr>
        <p:spPr/>
        <p:txBody>
          <a:bodyPr/>
          <a:lstStyle/>
          <a:p>
            <a:r>
              <a:rPr lang="en-US"/>
              <a:t>Cmaurizio_IUSTO_2021</a:t>
            </a:r>
          </a:p>
        </p:txBody>
      </p:sp>
      <p:sp>
        <p:nvSpPr>
          <p:cNvPr id="5" name="Segnaposto numero diapositiva 4">
            <a:extLst>
              <a:ext uri="{FF2B5EF4-FFF2-40B4-BE49-F238E27FC236}">
                <a16:creationId xmlns:a16="http://schemas.microsoft.com/office/drawing/2014/main" id="{DA076A7A-2899-4852-A73F-D91E53F6D9A3}"/>
              </a:ext>
            </a:extLst>
          </p:cNvPr>
          <p:cNvSpPr>
            <a:spLocks noGrp="1"/>
          </p:cNvSpPr>
          <p:nvPr>
            <p:ph type="sldNum" sz="quarter" idx="12"/>
          </p:nvPr>
        </p:nvSpPr>
        <p:spPr/>
        <p:txBody>
          <a:bodyPr/>
          <a:lstStyle/>
          <a:p>
            <a:fld id="{C01389E6-C847-4AD0-B56D-D205B2EAB1EE}" type="slidenum">
              <a:rPr lang="en-US" smtClean="0"/>
              <a:t>15</a:t>
            </a:fld>
            <a:endParaRPr lang="en-US"/>
          </a:p>
        </p:txBody>
      </p:sp>
    </p:spTree>
    <p:extLst>
      <p:ext uri="{BB962C8B-B14F-4D97-AF65-F5344CB8AC3E}">
        <p14:creationId xmlns:p14="http://schemas.microsoft.com/office/powerpoint/2010/main" val="20604141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383CC5D-71E8-4CB2-8E4A-F1E4FF6DC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E2DA5AC1-43C5-4243-9028-07DBB80D0C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8"/>
            <a:ext cx="12192000" cy="1600201"/>
          </a:xfrm>
          <a:prstGeom prst="rect">
            <a:avLst/>
          </a:prstGeom>
          <a:gradFill>
            <a:gsLst>
              <a:gs pos="0">
                <a:schemeClr val="accent5">
                  <a:alpha val="83000"/>
                </a:schemeClr>
              </a:gs>
              <a:gs pos="100000">
                <a:schemeClr val="accent6"/>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8A4EDA1C-27A1-4C83-ACE4-6675EC9245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99161" y="9109"/>
            <a:ext cx="7792839" cy="1594270"/>
          </a:xfrm>
          <a:prstGeom prst="rect">
            <a:avLst/>
          </a:prstGeom>
          <a:gradFill>
            <a:gsLst>
              <a:gs pos="22000">
                <a:schemeClr val="accent2">
                  <a:alpha val="0"/>
                </a:schemeClr>
              </a:gs>
              <a:gs pos="99000">
                <a:schemeClr val="accent2"/>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1C2185E4-B584-4B9D-9440-DEA0FB9D94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9021976" y="-906246"/>
            <a:ext cx="1602951" cy="3416298"/>
          </a:xfrm>
          <a:prstGeom prst="rect">
            <a:avLst/>
          </a:prstGeom>
          <a:gradFill>
            <a:gsLst>
              <a:gs pos="45000">
                <a:schemeClr val="accent4">
                  <a:alpha val="0"/>
                </a:schemeClr>
              </a:gs>
              <a:gs pos="99000">
                <a:schemeClr val="accent6">
                  <a:alpha val="33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FF33EC8A-EE0A-4395-97E2-DAD467CF73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451242" y="0"/>
            <a:ext cx="9729549" cy="1600198"/>
          </a:xfrm>
          <a:prstGeom prst="rect">
            <a:avLst/>
          </a:prstGeom>
          <a:gradFill>
            <a:gsLst>
              <a:gs pos="0">
                <a:schemeClr val="accent5">
                  <a:alpha val="30000"/>
                </a:schemeClr>
              </a:gs>
              <a:gs pos="99000">
                <a:schemeClr val="accent5">
                  <a:alpha val="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FF85DA95-16A4-404E-9BFF-27F8E4FC78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430"/>
            <a:ext cx="7910111" cy="1600198"/>
          </a:xfrm>
          <a:prstGeom prst="rect">
            <a:avLst/>
          </a:prstGeom>
          <a:gradFill>
            <a:gsLst>
              <a:gs pos="0">
                <a:schemeClr val="accent5">
                  <a:alpha val="21000"/>
                </a:schemeClr>
              </a:gs>
              <a:gs pos="99000">
                <a:schemeClr val="accent5">
                  <a:alpha val="0"/>
                </a:scheme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olo 1">
            <a:extLst>
              <a:ext uri="{FF2B5EF4-FFF2-40B4-BE49-F238E27FC236}">
                <a16:creationId xmlns:a16="http://schemas.microsoft.com/office/drawing/2014/main" id="{1B39D208-9A80-4FC4-A73C-A00407EF177F}"/>
              </a:ext>
            </a:extLst>
          </p:cNvPr>
          <p:cNvSpPr>
            <a:spLocks noGrp="1"/>
          </p:cNvSpPr>
          <p:nvPr>
            <p:ph type="title"/>
          </p:nvPr>
        </p:nvSpPr>
        <p:spPr>
          <a:xfrm>
            <a:off x="1157084" y="374427"/>
            <a:ext cx="10374517" cy="971512"/>
          </a:xfrm>
        </p:spPr>
        <p:txBody>
          <a:bodyPr anchor="ctr">
            <a:normAutofit/>
          </a:bodyPr>
          <a:lstStyle/>
          <a:p>
            <a:r>
              <a:rPr lang="it-IT" sz="3200" dirty="0">
                <a:solidFill>
                  <a:schemeClr val="bg1"/>
                </a:solidFill>
              </a:rPr>
              <a:t>DEFINITION FO ABSTRACTS</a:t>
            </a:r>
            <a:endParaRPr lang="en-RW" sz="3200" dirty="0">
              <a:solidFill>
                <a:schemeClr val="bg1"/>
              </a:solidFill>
            </a:endParaRPr>
          </a:p>
        </p:txBody>
      </p:sp>
      <p:graphicFrame>
        <p:nvGraphicFramePr>
          <p:cNvPr id="5" name="Segnaposto contenuto 2">
            <a:extLst>
              <a:ext uri="{FF2B5EF4-FFF2-40B4-BE49-F238E27FC236}">
                <a16:creationId xmlns:a16="http://schemas.microsoft.com/office/drawing/2014/main" id="{826872D8-4E43-4AE4-AF8C-5BFEA4CA44E2}"/>
              </a:ext>
            </a:extLst>
          </p:cNvPr>
          <p:cNvGraphicFramePr>
            <a:graphicFrameLocks noGrp="1"/>
          </p:cNvGraphicFramePr>
          <p:nvPr>
            <p:ph idx="1"/>
            <p:extLst>
              <p:ext uri="{D42A27DB-BD31-4B8C-83A1-F6EECF244321}">
                <p14:modId xmlns:p14="http://schemas.microsoft.com/office/powerpoint/2010/main" val="1188848066"/>
              </p:ext>
            </p:extLst>
          </p:nvPr>
        </p:nvGraphicFramePr>
        <p:xfrm>
          <a:off x="579474" y="2062715"/>
          <a:ext cx="11033029" cy="418922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egnaposto piè di pagina 3">
            <a:extLst>
              <a:ext uri="{FF2B5EF4-FFF2-40B4-BE49-F238E27FC236}">
                <a16:creationId xmlns:a16="http://schemas.microsoft.com/office/drawing/2014/main" id="{9E9060A7-D811-4E6D-9D2E-45B18313CEFF}"/>
              </a:ext>
            </a:extLst>
          </p:cNvPr>
          <p:cNvSpPr>
            <a:spLocks noGrp="1"/>
          </p:cNvSpPr>
          <p:nvPr>
            <p:ph type="ftr" sz="quarter" idx="11"/>
          </p:nvPr>
        </p:nvSpPr>
        <p:spPr/>
        <p:txBody>
          <a:bodyPr/>
          <a:lstStyle/>
          <a:p>
            <a:r>
              <a:rPr lang="en-US"/>
              <a:t>Cmaurizio_IUSTO_2021</a:t>
            </a:r>
          </a:p>
        </p:txBody>
      </p:sp>
      <p:sp>
        <p:nvSpPr>
          <p:cNvPr id="6" name="Segnaposto numero diapositiva 5">
            <a:extLst>
              <a:ext uri="{FF2B5EF4-FFF2-40B4-BE49-F238E27FC236}">
                <a16:creationId xmlns:a16="http://schemas.microsoft.com/office/drawing/2014/main" id="{A65A11CA-4B13-4CB4-A52D-81F23450D23C}"/>
              </a:ext>
            </a:extLst>
          </p:cNvPr>
          <p:cNvSpPr>
            <a:spLocks noGrp="1"/>
          </p:cNvSpPr>
          <p:nvPr>
            <p:ph type="sldNum" sz="quarter" idx="12"/>
          </p:nvPr>
        </p:nvSpPr>
        <p:spPr/>
        <p:txBody>
          <a:bodyPr/>
          <a:lstStyle/>
          <a:p>
            <a:fld id="{C01389E6-C847-4AD0-B56D-D205B2EAB1EE}" type="slidenum">
              <a:rPr lang="en-US" smtClean="0"/>
              <a:t>2</a:t>
            </a:fld>
            <a:endParaRPr lang="en-US"/>
          </a:p>
        </p:txBody>
      </p:sp>
    </p:spTree>
    <p:extLst>
      <p:ext uri="{BB962C8B-B14F-4D97-AF65-F5344CB8AC3E}">
        <p14:creationId xmlns:p14="http://schemas.microsoft.com/office/powerpoint/2010/main" val="4543540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F5BB225-408B-4C9F-B222-9EE9668992FA}"/>
              </a:ext>
            </a:extLst>
          </p:cNvPr>
          <p:cNvSpPr>
            <a:spLocks noGrp="1"/>
          </p:cNvSpPr>
          <p:nvPr>
            <p:ph type="title"/>
          </p:nvPr>
        </p:nvSpPr>
        <p:spPr>
          <a:solidFill>
            <a:schemeClr val="accent3"/>
          </a:solidFill>
        </p:spPr>
        <p:txBody>
          <a:bodyPr/>
          <a:lstStyle/>
          <a:p>
            <a:r>
              <a:rPr lang="it-IT" dirty="0" err="1"/>
              <a:t>Types</a:t>
            </a:r>
            <a:r>
              <a:rPr lang="it-IT" dirty="0"/>
              <a:t> of abstracts</a:t>
            </a:r>
            <a:endParaRPr lang="en-RW" dirty="0"/>
          </a:p>
        </p:txBody>
      </p:sp>
      <p:sp>
        <p:nvSpPr>
          <p:cNvPr id="3" name="Segnaposto contenuto 2">
            <a:extLst>
              <a:ext uri="{FF2B5EF4-FFF2-40B4-BE49-F238E27FC236}">
                <a16:creationId xmlns:a16="http://schemas.microsoft.com/office/drawing/2014/main" id="{2D4A300E-B069-4282-A23E-82EABB38E96A}"/>
              </a:ext>
            </a:extLst>
          </p:cNvPr>
          <p:cNvSpPr>
            <a:spLocks noGrp="1"/>
          </p:cNvSpPr>
          <p:nvPr>
            <p:ph sz="half" idx="1"/>
          </p:nvPr>
        </p:nvSpPr>
        <p:spPr/>
        <p:txBody>
          <a:bodyPr>
            <a:normAutofit fontScale="85000" lnSpcReduction="10000"/>
          </a:bodyPr>
          <a:lstStyle/>
          <a:p>
            <a:pPr marL="0" indent="0">
              <a:buNone/>
            </a:pPr>
            <a:r>
              <a:rPr lang="it-IT" b="1" dirty="0"/>
              <a:t>INFORMATIVE</a:t>
            </a:r>
          </a:p>
          <a:p>
            <a:pPr marL="0" indent="0">
              <a:buNone/>
            </a:pPr>
            <a:r>
              <a:rPr lang="it-IT" dirty="0"/>
              <a:t>They provide </a:t>
            </a:r>
            <a:r>
              <a:rPr lang="it-IT" dirty="0" err="1"/>
              <a:t>details</a:t>
            </a:r>
            <a:r>
              <a:rPr lang="it-IT" dirty="0"/>
              <a:t> on the key points of a paper</a:t>
            </a:r>
          </a:p>
          <a:p>
            <a:pPr marL="0" indent="0">
              <a:buNone/>
            </a:pPr>
            <a:r>
              <a:rPr lang="it-IT" dirty="0"/>
              <a:t>In case of </a:t>
            </a:r>
            <a:r>
              <a:rPr lang="it-IT" dirty="0" err="1"/>
              <a:t>descriptive</a:t>
            </a:r>
            <a:r>
              <a:rPr lang="it-IT" dirty="0"/>
              <a:t> papers, they may focus on topics, </a:t>
            </a:r>
            <a:r>
              <a:rPr lang="it-IT" dirty="0" err="1"/>
              <a:t>purposes</a:t>
            </a:r>
            <a:r>
              <a:rPr lang="it-IT" dirty="0"/>
              <a:t>, </a:t>
            </a:r>
            <a:r>
              <a:rPr lang="it-IT" dirty="0" err="1"/>
              <a:t>claims</a:t>
            </a:r>
            <a:r>
              <a:rPr lang="it-IT" dirty="0"/>
              <a:t>, lines of </a:t>
            </a:r>
            <a:r>
              <a:rPr lang="it-IT" dirty="0" err="1"/>
              <a:t>reasoning</a:t>
            </a:r>
            <a:endParaRPr lang="it-IT" dirty="0"/>
          </a:p>
          <a:p>
            <a:pPr marL="0" indent="0">
              <a:buNone/>
            </a:pPr>
            <a:r>
              <a:rPr lang="it-IT" dirty="0"/>
              <a:t>In case of </a:t>
            </a:r>
            <a:r>
              <a:rPr lang="it-IT" dirty="0" err="1"/>
              <a:t>experimental</a:t>
            </a:r>
            <a:r>
              <a:rPr lang="it-IT" dirty="0"/>
              <a:t> papers, they </a:t>
            </a:r>
            <a:r>
              <a:rPr lang="it-IT" dirty="0" err="1"/>
              <a:t>will</a:t>
            </a:r>
            <a:r>
              <a:rPr lang="it-IT" dirty="0"/>
              <a:t> </a:t>
            </a:r>
            <a:r>
              <a:rPr lang="it-IT" dirty="0" err="1"/>
              <a:t>inclusde</a:t>
            </a:r>
            <a:r>
              <a:rPr lang="it-IT" dirty="0"/>
              <a:t> </a:t>
            </a:r>
            <a:r>
              <a:rPr lang="it-IT" dirty="0" err="1"/>
              <a:t>sections</a:t>
            </a:r>
            <a:r>
              <a:rPr lang="it-IT" dirty="0"/>
              <a:t> about  the </a:t>
            </a:r>
            <a:r>
              <a:rPr lang="it-IT" dirty="0" err="1"/>
              <a:t>topic</a:t>
            </a:r>
            <a:r>
              <a:rPr lang="it-IT" dirty="0"/>
              <a:t>, </a:t>
            </a:r>
            <a:r>
              <a:rPr lang="it-IT" dirty="0" err="1"/>
              <a:t>methodology</a:t>
            </a:r>
            <a:r>
              <a:rPr lang="it-IT" dirty="0"/>
              <a:t>, </a:t>
            </a:r>
            <a:r>
              <a:rPr lang="it-IT" dirty="0" err="1"/>
              <a:t>findings</a:t>
            </a:r>
            <a:r>
              <a:rPr lang="it-IT" dirty="0"/>
              <a:t> and </a:t>
            </a:r>
            <a:r>
              <a:rPr lang="it-IT" dirty="0" err="1"/>
              <a:t>conclusions</a:t>
            </a:r>
            <a:r>
              <a:rPr lang="it-IT" dirty="0"/>
              <a:t> </a:t>
            </a:r>
          </a:p>
          <a:p>
            <a:pPr marL="0" indent="0">
              <a:buNone/>
            </a:pPr>
            <a:r>
              <a:rPr lang="it-IT" dirty="0"/>
              <a:t>They are usually </a:t>
            </a:r>
            <a:r>
              <a:rPr lang="it-IT" dirty="0" err="1"/>
              <a:t>rather</a:t>
            </a:r>
            <a:r>
              <a:rPr lang="it-IT" dirty="0"/>
              <a:t> long</a:t>
            </a:r>
          </a:p>
          <a:p>
            <a:pPr marL="0" indent="0">
              <a:buNone/>
            </a:pPr>
            <a:r>
              <a:rPr lang="it-IT" dirty="0"/>
              <a:t>Their word </a:t>
            </a:r>
            <a:r>
              <a:rPr lang="it-IT" dirty="0" err="1"/>
              <a:t>count</a:t>
            </a:r>
            <a:r>
              <a:rPr lang="it-IT" dirty="0"/>
              <a:t> ranges from 200 to 500 words</a:t>
            </a:r>
            <a:endParaRPr lang="en-RW" dirty="0"/>
          </a:p>
        </p:txBody>
      </p:sp>
      <p:sp>
        <p:nvSpPr>
          <p:cNvPr id="4" name="Segnaposto contenuto 3">
            <a:extLst>
              <a:ext uri="{FF2B5EF4-FFF2-40B4-BE49-F238E27FC236}">
                <a16:creationId xmlns:a16="http://schemas.microsoft.com/office/drawing/2014/main" id="{279A0D8B-E157-42B8-9659-F6C8718F02D3}"/>
              </a:ext>
            </a:extLst>
          </p:cNvPr>
          <p:cNvSpPr>
            <a:spLocks noGrp="1"/>
          </p:cNvSpPr>
          <p:nvPr>
            <p:ph sz="half" idx="2"/>
          </p:nvPr>
        </p:nvSpPr>
        <p:spPr/>
        <p:txBody>
          <a:bodyPr>
            <a:normAutofit fontScale="85000" lnSpcReduction="10000"/>
          </a:bodyPr>
          <a:lstStyle/>
          <a:p>
            <a:pPr marL="0" indent="0">
              <a:buNone/>
            </a:pPr>
            <a:r>
              <a:rPr lang="it-IT" b="1" dirty="0"/>
              <a:t>DESCRIPTIVE</a:t>
            </a:r>
          </a:p>
          <a:p>
            <a:pPr marL="0" indent="0">
              <a:buNone/>
            </a:pPr>
            <a:r>
              <a:rPr lang="it-IT" dirty="0"/>
              <a:t>They are much </a:t>
            </a:r>
            <a:r>
              <a:rPr lang="it-IT" dirty="0" err="1"/>
              <a:t>shorter</a:t>
            </a:r>
            <a:endParaRPr lang="it-IT" dirty="0"/>
          </a:p>
          <a:p>
            <a:pPr marL="0" indent="0">
              <a:buNone/>
            </a:pPr>
            <a:r>
              <a:rPr lang="it-IT" dirty="0"/>
              <a:t>Their word </a:t>
            </a:r>
            <a:r>
              <a:rPr lang="it-IT" dirty="0" err="1"/>
              <a:t>count</a:t>
            </a:r>
            <a:r>
              <a:rPr lang="it-IT" dirty="0"/>
              <a:t> is usually in the 100 -200 word range</a:t>
            </a:r>
          </a:p>
          <a:p>
            <a:pPr marL="0" indent="0">
              <a:buNone/>
            </a:pPr>
            <a:r>
              <a:rPr lang="it-IT" dirty="0"/>
              <a:t>They </a:t>
            </a:r>
            <a:r>
              <a:rPr lang="it-IT" dirty="0" err="1"/>
              <a:t>define</a:t>
            </a:r>
            <a:r>
              <a:rPr lang="it-IT" dirty="0"/>
              <a:t> the </a:t>
            </a:r>
            <a:r>
              <a:rPr lang="it-IT" dirty="0" err="1"/>
              <a:t>topic</a:t>
            </a:r>
            <a:r>
              <a:rPr lang="it-IT" dirty="0"/>
              <a:t> of a paper</a:t>
            </a:r>
          </a:p>
          <a:p>
            <a:pPr marL="0" indent="0">
              <a:buNone/>
            </a:pPr>
            <a:r>
              <a:rPr lang="it-IT" dirty="0"/>
              <a:t>They do not give specific information on results, </a:t>
            </a:r>
            <a:r>
              <a:rPr lang="it-IT" dirty="0" err="1"/>
              <a:t>methodology</a:t>
            </a:r>
            <a:r>
              <a:rPr lang="it-IT" dirty="0"/>
              <a:t> and </a:t>
            </a:r>
            <a:r>
              <a:rPr lang="it-IT" dirty="0" err="1"/>
              <a:t>conclusions</a:t>
            </a:r>
            <a:endParaRPr lang="it-IT" dirty="0"/>
          </a:p>
          <a:p>
            <a:pPr marL="0" indent="0">
              <a:buNone/>
            </a:pPr>
            <a:r>
              <a:rPr lang="it-IT" dirty="0"/>
              <a:t>They </a:t>
            </a:r>
            <a:r>
              <a:rPr lang="it-IT" dirty="0" err="1"/>
              <a:t>simply</a:t>
            </a:r>
            <a:r>
              <a:rPr lang="it-IT" dirty="0"/>
              <a:t> state what a paper is about</a:t>
            </a:r>
            <a:endParaRPr lang="en-RW" dirty="0"/>
          </a:p>
        </p:txBody>
      </p:sp>
      <p:sp>
        <p:nvSpPr>
          <p:cNvPr id="5" name="Segnaposto piè di pagina 4">
            <a:extLst>
              <a:ext uri="{FF2B5EF4-FFF2-40B4-BE49-F238E27FC236}">
                <a16:creationId xmlns:a16="http://schemas.microsoft.com/office/drawing/2014/main" id="{5DAC2EA0-B1D4-42D2-B822-BFACEF16FF7F}"/>
              </a:ext>
            </a:extLst>
          </p:cNvPr>
          <p:cNvSpPr>
            <a:spLocks noGrp="1"/>
          </p:cNvSpPr>
          <p:nvPr>
            <p:ph type="ftr" sz="quarter" idx="11"/>
          </p:nvPr>
        </p:nvSpPr>
        <p:spPr/>
        <p:txBody>
          <a:bodyPr/>
          <a:lstStyle/>
          <a:p>
            <a:r>
              <a:rPr lang="en-US"/>
              <a:t>Cmaurizio_IUSTO_2021</a:t>
            </a:r>
          </a:p>
        </p:txBody>
      </p:sp>
      <p:sp>
        <p:nvSpPr>
          <p:cNvPr id="6" name="Segnaposto numero diapositiva 5">
            <a:extLst>
              <a:ext uri="{FF2B5EF4-FFF2-40B4-BE49-F238E27FC236}">
                <a16:creationId xmlns:a16="http://schemas.microsoft.com/office/drawing/2014/main" id="{69A74200-DD4C-4E4A-AD0E-939AB1503365}"/>
              </a:ext>
            </a:extLst>
          </p:cNvPr>
          <p:cNvSpPr>
            <a:spLocks noGrp="1"/>
          </p:cNvSpPr>
          <p:nvPr>
            <p:ph type="sldNum" sz="quarter" idx="12"/>
          </p:nvPr>
        </p:nvSpPr>
        <p:spPr/>
        <p:txBody>
          <a:bodyPr/>
          <a:lstStyle/>
          <a:p>
            <a:fld id="{C01389E6-C847-4AD0-B56D-D205B2EAB1EE}" type="slidenum">
              <a:rPr lang="en-US" smtClean="0"/>
              <a:t>3</a:t>
            </a:fld>
            <a:endParaRPr lang="en-US"/>
          </a:p>
        </p:txBody>
      </p:sp>
    </p:spTree>
    <p:extLst>
      <p:ext uri="{BB962C8B-B14F-4D97-AF65-F5344CB8AC3E}">
        <p14:creationId xmlns:p14="http://schemas.microsoft.com/office/powerpoint/2010/main" val="11124387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411D53-9BFD-4316-8057-39555A91FA2D}"/>
              </a:ext>
            </a:extLst>
          </p:cNvPr>
          <p:cNvSpPr>
            <a:spLocks noGrp="1"/>
          </p:cNvSpPr>
          <p:nvPr>
            <p:ph type="title"/>
          </p:nvPr>
        </p:nvSpPr>
        <p:spPr/>
        <p:txBody>
          <a:bodyPr/>
          <a:lstStyle/>
          <a:p>
            <a:r>
              <a:rPr lang="it-IT" dirty="0"/>
              <a:t>ABSTRACTS TYPOLOGY</a:t>
            </a:r>
            <a:endParaRPr lang="en-RW" dirty="0"/>
          </a:p>
        </p:txBody>
      </p:sp>
      <p:graphicFrame>
        <p:nvGraphicFramePr>
          <p:cNvPr id="7" name="Segnaposto contenuto 2">
            <a:extLst>
              <a:ext uri="{FF2B5EF4-FFF2-40B4-BE49-F238E27FC236}">
                <a16:creationId xmlns:a16="http://schemas.microsoft.com/office/drawing/2014/main" id="{A370C80F-A596-4604-BE3F-BEDE85D9A4E9}"/>
              </a:ext>
            </a:extLst>
          </p:cNvPr>
          <p:cNvGraphicFramePr>
            <a:graphicFrameLocks noGrp="1"/>
          </p:cNvGraphicFramePr>
          <p:nvPr>
            <p:ph idx="1"/>
            <p:extLst>
              <p:ext uri="{D42A27DB-BD31-4B8C-83A1-F6EECF244321}">
                <p14:modId xmlns:p14="http://schemas.microsoft.com/office/powerpoint/2010/main" val="3679906120"/>
              </p:ext>
            </p:extLst>
          </p:nvPr>
        </p:nvGraphicFramePr>
        <p:xfrm>
          <a:off x="1371600" y="2112264"/>
          <a:ext cx="10241280" cy="39593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egnaposto piè di pagina 3">
            <a:extLst>
              <a:ext uri="{FF2B5EF4-FFF2-40B4-BE49-F238E27FC236}">
                <a16:creationId xmlns:a16="http://schemas.microsoft.com/office/drawing/2014/main" id="{44BA033F-65B0-4A09-A6A1-049555E0B1BF}"/>
              </a:ext>
            </a:extLst>
          </p:cNvPr>
          <p:cNvSpPr>
            <a:spLocks noGrp="1"/>
          </p:cNvSpPr>
          <p:nvPr>
            <p:ph type="ftr" sz="quarter" idx="11"/>
          </p:nvPr>
        </p:nvSpPr>
        <p:spPr/>
        <p:txBody>
          <a:bodyPr/>
          <a:lstStyle/>
          <a:p>
            <a:r>
              <a:rPr lang="en-US"/>
              <a:t>Cmaurizio_IUSTO_2021</a:t>
            </a:r>
          </a:p>
        </p:txBody>
      </p:sp>
      <p:sp>
        <p:nvSpPr>
          <p:cNvPr id="5" name="Segnaposto numero diapositiva 4">
            <a:extLst>
              <a:ext uri="{FF2B5EF4-FFF2-40B4-BE49-F238E27FC236}">
                <a16:creationId xmlns:a16="http://schemas.microsoft.com/office/drawing/2014/main" id="{5FCCA044-BDF4-4C0A-8724-361E4F829F5C}"/>
              </a:ext>
            </a:extLst>
          </p:cNvPr>
          <p:cNvSpPr>
            <a:spLocks noGrp="1"/>
          </p:cNvSpPr>
          <p:nvPr>
            <p:ph type="sldNum" sz="quarter" idx="12"/>
          </p:nvPr>
        </p:nvSpPr>
        <p:spPr/>
        <p:txBody>
          <a:bodyPr/>
          <a:lstStyle/>
          <a:p>
            <a:fld id="{C01389E6-C847-4AD0-B56D-D205B2EAB1EE}" type="slidenum">
              <a:rPr lang="en-US" smtClean="0"/>
              <a:t>4</a:t>
            </a:fld>
            <a:endParaRPr lang="en-US"/>
          </a:p>
        </p:txBody>
      </p:sp>
    </p:spTree>
    <p:extLst>
      <p:ext uri="{BB962C8B-B14F-4D97-AF65-F5344CB8AC3E}">
        <p14:creationId xmlns:p14="http://schemas.microsoft.com/office/powerpoint/2010/main" val="16744360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040BF4A1-714C-419E-A19F-578DE93BE0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2F91A9BD-D57F-4941-931F-40597AB3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409317" y="1410082"/>
            <a:ext cx="6858000" cy="4037835"/>
          </a:xfrm>
          <a:prstGeom prst="rect">
            <a:avLst/>
          </a:prstGeom>
          <a:gradFill>
            <a:gsLst>
              <a:gs pos="8000">
                <a:schemeClr val="accent6"/>
              </a:gs>
              <a:gs pos="100000">
                <a:schemeClr val="accent5">
                  <a:alpha val="89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54DB264-9467-4730-B9E9-C9A97DD669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790128" y="3609527"/>
            <a:ext cx="2458347" cy="4038601"/>
          </a:xfrm>
          <a:prstGeom prst="rect">
            <a:avLst/>
          </a:prstGeom>
          <a:gradFill>
            <a:gsLst>
              <a:gs pos="0">
                <a:schemeClr val="accent5">
                  <a:lumMod val="60000"/>
                  <a:lumOff val="40000"/>
                  <a:alpha val="0"/>
                </a:schemeClr>
              </a:gs>
              <a:gs pos="99000">
                <a:schemeClr val="accent2"/>
              </a:gs>
            </a:gsLst>
            <a:lin ang="3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BB097F88-2120-47B4-B891-5B28F66BBD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64227" y="1757079"/>
            <a:ext cx="3900088" cy="4178958"/>
          </a:xfrm>
          <a:custGeom>
            <a:avLst/>
            <a:gdLst>
              <a:gd name="connsiteX0" fmla="*/ 2431956 w 3900088"/>
              <a:gd name="connsiteY0" fmla="*/ 93939 h 4178958"/>
              <a:gd name="connsiteX1" fmla="*/ 3900088 w 3900088"/>
              <a:gd name="connsiteY1" fmla="*/ 2089479 h 4178958"/>
              <a:gd name="connsiteX2" fmla="*/ 1810609 w 3900088"/>
              <a:gd name="connsiteY2" fmla="*/ 4178958 h 4178958"/>
              <a:gd name="connsiteX3" fmla="*/ 77980 w 3900088"/>
              <a:gd name="connsiteY3" fmla="*/ 3257727 h 4178958"/>
              <a:gd name="connsiteX4" fmla="*/ 0 w 3900088"/>
              <a:gd name="connsiteY4" fmla="*/ 3129367 h 4178958"/>
              <a:gd name="connsiteX5" fmla="*/ 831517 w 3900088"/>
              <a:gd name="connsiteY5" fmla="*/ 244059 h 4178958"/>
              <a:gd name="connsiteX6" fmla="*/ 997290 w 3900088"/>
              <a:gd name="connsiteY6" fmla="*/ 164202 h 4178958"/>
              <a:gd name="connsiteX7" fmla="*/ 1810609 w 3900088"/>
              <a:gd name="connsiteY7" fmla="*/ 0 h 4178958"/>
              <a:gd name="connsiteX8" fmla="*/ 2431956 w 3900088"/>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088" h="4178958">
                <a:moveTo>
                  <a:pt x="2431956" y="93939"/>
                </a:moveTo>
                <a:cubicBezTo>
                  <a:pt x="3282517" y="358491"/>
                  <a:pt x="3900088" y="1151865"/>
                  <a:pt x="3900088" y="2089479"/>
                </a:cubicBezTo>
                <a:cubicBezTo>
                  <a:pt x="3900088" y="3243466"/>
                  <a:pt x="2964596" y="4178958"/>
                  <a:pt x="1810609" y="4178958"/>
                </a:cubicBezTo>
                <a:cubicBezTo>
                  <a:pt x="1089367" y="4178958"/>
                  <a:pt x="453475" y="3813531"/>
                  <a:pt x="77980" y="3257727"/>
                </a:cubicBezTo>
                <a:lnTo>
                  <a:pt x="0" y="3129367"/>
                </a:lnTo>
                <a:lnTo>
                  <a:pt x="831517" y="244059"/>
                </a:lnTo>
                <a:lnTo>
                  <a:pt x="997290" y="164202"/>
                </a:lnTo>
                <a:cubicBezTo>
                  <a:pt x="1247271" y="58468"/>
                  <a:pt x="1522112" y="0"/>
                  <a:pt x="1810609" y="0"/>
                </a:cubicBezTo>
                <a:cubicBezTo>
                  <a:pt x="2026982" y="0"/>
                  <a:pt x="2235673" y="32888"/>
                  <a:pt x="2431956" y="93939"/>
                </a:cubicBezTo>
                <a:close/>
              </a:path>
            </a:pathLst>
          </a:custGeom>
          <a:gradFill>
            <a:gsLst>
              <a:gs pos="36000">
                <a:schemeClr val="accent6">
                  <a:lumMod val="60000"/>
                  <a:lumOff val="40000"/>
                  <a:alpha val="6000"/>
                </a:schemeClr>
              </a:gs>
              <a:gs pos="100000">
                <a:schemeClr val="accent6">
                  <a:alpha val="2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BF9338F5-05AB-4DC5-BD1C-1A9F26C38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50099" y="411154"/>
            <a:ext cx="4395601" cy="3581400"/>
          </a:xfrm>
          <a:prstGeom prst="rect">
            <a:avLst/>
          </a:prstGeom>
          <a:gradFill>
            <a:gsLst>
              <a:gs pos="0">
                <a:schemeClr val="accent5">
                  <a:alpha val="29000"/>
                </a:schemeClr>
              </a:gs>
              <a:gs pos="100000">
                <a:schemeClr val="accent4">
                  <a:alpha val="0"/>
                </a:scheme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A548E502-5164-4AEC-B548-0B16C332B4DD}"/>
              </a:ext>
            </a:extLst>
          </p:cNvPr>
          <p:cNvSpPr>
            <a:spLocks noGrp="1"/>
          </p:cNvSpPr>
          <p:nvPr>
            <p:ph type="title"/>
          </p:nvPr>
        </p:nvSpPr>
        <p:spPr>
          <a:xfrm>
            <a:off x="457200" y="868280"/>
            <a:ext cx="3390645" cy="3363597"/>
          </a:xfrm>
        </p:spPr>
        <p:txBody>
          <a:bodyPr>
            <a:normAutofit/>
          </a:bodyPr>
          <a:lstStyle/>
          <a:p>
            <a:pPr algn="r"/>
            <a:r>
              <a:rPr lang="it-IT" sz="2700">
                <a:solidFill>
                  <a:schemeClr val="bg1"/>
                </a:solidFill>
              </a:rPr>
              <a:t>Structured abstracts</a:t>
            </a:r>
            <a:endParaRPr lang="en-RW" sz="2700">
              <a:solidFill>
                <a:schemeClr val="bg1"/>
              </a:solidFill>
            </a:endParaRPr>
          </a:p>
        </p:txBody>
      </p:sp>
      <p:sp>
        <p:nvSpPr>
          <p:cNvPr id="4" name="Segnaposto piè di pagina 3">
            <a:extLst>
              <a:ext uri="{FF2B5EF4-FFF2-40B4-BE49-F238E27FC236}">
                <a16:creationId xmlns:a16="http://schemas.microsoft.com/office/drawing/2014/main" id="{714807C9-9F0F-4BC9-8F4B-F507AAA0930F}"/>
              </a:ext>
            </a:extLst>
          </p:cNvPr>
          <p:cNvSpPr>
            <a:spLocks noGrp="1"/>
          </p:cNvSpPr>
          <p:nvPr>
            <p:ph type="ftr" sz="quarter" idx="11"/>
          </p:nvPr>
        </p:nvSpPr>
        <p:spPr>
          <a:xfrm rot="5400000">
            <a:off x="-1828801" y="1912217"/>
            <a:ext cx="4114800" cy="457200"/>
          </a:xfrm>
        </p:spPr>
        <p:txBody>
          <a:bodyPr>
            <a:normAutofit/>
          </a:bodyPr>
          <a:lstStyle/>
          <a:p>
            <a:pPr>
              <a:spcAft>
                <a:spcPts val="600"/>
              </a:spcAft>
            </a:pPr>
            <a:r>
              <a:rPr lang="en-US">
                <a:solidFill>
                  <a:schemeClr val="bg1"/>
                </a:solidFill>
              </a:rPr>
              <a:t>Cmaurizio_IUSTO_2021</a:t>
            </a:r>
          </a:p>
        </p:txBody>
      </p:sp>
      <p:sp>
        <p:nvSpPr>
          <p:cNvPr id="5" name="Segnaposto numero diapositiva 4">
            <a:extLst>
              <a:ext uri="{FF2B5EF4-FFF2-40B4-BE49-F238E27FC236}">
                <a16:creationId xmlns:a16="http://schemas.microsoft.com/office/drawing/2014/main" id="{6955FD54-2815-4D25-B6DC-B55FF82CCC86}"/>
              </a:ext>
            </a:extLst>
          </p:cNvPr>
          <p:cNvSpPr>
            <a:spLocks noGrp="1"/>
          </p:cNvSpPr>
          <p:nvPr>
            <p:ph type="sldNum" sz="quarter" idx="12"/>
          </p:nvPr>
        </p:nvSpPr>
        <p:spPr>
          <a:xfrm>
            <a:off x="11669678" y="6408742"/>
            <a:ext cx="438652" cy="448830"/>
          </a:xfrm>
        </p:spPr>
        <p:txBody>
          <a:bodyPr>
            <a:normAutofit/>
          </a:bodyPr>
          <a:lstStyle/>
          <a:p>
            <a:pPr>
              <a:spcAft>
                <a:spcPts val="600"/>
              </a:spcAft>
            </a:pPr>
            <a:fld id="{C01389E6-C847-4AD0-B56D-D205B2EAB1EE}" type="slidenum">
              <a:rPr lang="en-US">
                <a:solidFill>
                  <a:schemeClr val="tx1"/>
                </a:solidFill>
              </a:rPr>
              <a:pPr>
                <a:spcAft>
                  <a:spcPts val="600"/>
                </a:spcAft>
              </a:pPr>
              <a:t>5</a:t>
            </a:fld>
            <a:endParaRPr lang="en-US">
              <a:solidFill>
                <a:schemeClr val="tx1"/>
              </a:solidFill>
            </a:endParaRPr>
          </a:p>
        </p:txBody>
      </p:sp>
      <p:graphicFrame>
        <p:nvGraphicFramePr>
          <p:cNvPr id="8" name="Segnaposto contenuto 2">
            <a:extLst>
              <a:ext uri="{FF2B5EF4-FFF2-40B4-BE49-F238E27FC236}">
                <a16:creationId xmlns:a16="http://schemas.microsoft.com/office/drawing/2014/main" id="{0E8E3EC3-DF99-4D35-9EFD-E1F974946420}"/>
              </a:ext>
            </a:extLst>
          </p:cNvPr>
          <p:cNvGraphicFramePr>
            <a:graphicFrameLocks noGrp="1"/>
          </p:cNvGraphicFramePr>
          <p:nvPr>
            <p:ph idx="1"/>
            <p:extLst>
              <p:ext uri="{D42A27DB-BD31-4B8C-83A1-F6EECF244321}">
                <p14:modId xmlns:p14="http://schemas.microsoft.com/office/powerpoint/2010/main" val="2582299792"/>
              </p:ext>
            </p:extLst>
          </p:nvPr>
        </p:nvGraphicFramePr>
        <p:xfrm>
          <a:off x="4494654" y="457200"/>
          <a:ext cx="7240146" cy="5943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696785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5F7027D-369C-40C0-89C0-5CECCF2B6DF1}"/>
              </a:ext>
            </a:extLst>
          </p:cNvPr>
          <p:cNvSpPr>
            <a:spLocks noGrp="1"/>
          </p:cNvSpPr>
          <p:nvPr>
            <p:ph type="title"/>
          </p:nvPr>
        </p:nvSpPr>
        <p:spPr/>
        <p:txBody>
          <a:bodyPr/>
          <a:lstStyle/>
          <a:p>
            <a:r>
              <a:rPr lang="it-IT" dirty="0"/>
              <a:t>Example #1</a:t>
            </a:r>
            <a:endParaRPr lang="en-RW" dirty="0"/>
          </a:p>
        </p:txBody>
      </p:sp>
      <p:sp>
        <p:nvSpPr>
          <p:cNvPr id="3" name="Segnaposto contenuto 2">
            <a:extLst>
              <a:ext uri="{FF2B5EF4-FFF2-40B4-BE49-F238E27FC236}">
                <a16:creationId xmlns:a16="http://schemas.microsoft.com/office/drawing/2014/main" id="{75517290-6C4D-4C5C-AC78-298684EC3FE0}"/>
              </a:ext>
            </a:extLst>
          </p:cNvPr>
          <p:cNvSpPr>
            <a:spLocks noGrp="1"/>
          </p:cNvSpPr>
          <p:nvPr>
            <p:ph idx="1"/>
          </p:nvPr>
        </p:nvSpPr>
        <p:spPr/>
        <p:txBody>
          <a:bodyPr>
            <a:normAutofit fontScale="85000" lnSpcReduction="20000"/>
          </a:bodyPr>
          <a:lstStyle/>
          <a:p>
            <a:r>
              <a:rPr lang="en-US" b="1" i="0" dirty="0">
                <a:solidFill>
                  <a:srgbClr val="000000"/>
                </a:solidFill>
                <a:effectLst/>
                <a:highlight>
                  <a:srgbClr val="FFFF00"/>
                </a:highlight>
                <a:latin typeface="Times New Roman" panose="02020603050405020304" pitchFamily="18" charset="0"/>
              </a:rPr>
              <a:t>Brief Description</a:t>
            </a:r>
            <a:r>
              <a:rPr lang="en-US" b="1" i="0" dirty="0">
                <a:solidFill>
                  <a:srgbClr val="000000"/>
                </a:solidFill>
                <a:effectLst/>
                <a:latin typeface="Times New Roman" panose="02020603050405020304" pitchFamily="18" charset="0"/>
              </a:rPr>
              <a:t>:</a:t>
            </a:r>
            <a:r>
              <a:rPr lang="en-US" b="0" i="0" dirty="0">
                <a:solidFill>
                  <a:srgbClr val="000000"/>
                </a:solidFill>
                <a:effectLst/>
                <a:latin typeface="Times New Roman" panose="02020603050405020304" pitchFamily="18" charset="0"/>
              </a:rPr>
              <a:t> This project was partially funded through a subcontract with the National Library of Medicine. As one component of its Health Information for the Public project, HSLS formed a partnership with the WPSD. This partnership allowed for a librarian to provide instruction to health education and learning center teachers and students at WPSD about health resources on the Internet. This paper describes the planning process, curriculum development, and challenges encountered. These challenges include student knowledge of English as a second language, the need for a sign language interpreter, students' third-to-fourth-grade reading levels, and the need for appropriate visual presentations to accompany the audio counterpart.</a:t>
            </a:r>
            <a:endParaRPr lang="en-US" b="1" i="0" dirty="0">
              <a:solidFill>
                <a:srgbClr val="000000"/>
              </a:solidFill>
              <a:effectLst/>
              <a:latin typeface="Times New Roman" panose="02020603050405020304" pitchFamily="18" charset="0"/>
            </a:endParaRPr>
          </a:p>
          <a:p>
            <a:pPr algn="l"/>
            <a:r>
              <a:rPr lang="en-US" b="1" i="0" dirty="0">
                <a:solidFill>
                  <a:srgbClr val="000000"/>
                </a:solidFill>
                <a:effectLst/>
                <a:highlight>
                  <a:srgbClr val="FFFF00"/>
                </a:highlight>
                <a:latin typeface="Times New Roman" panose="02020603050405020304" pitchFamily="18" charset="0"/>
              </a:rPr>
              <a:t>Purpose</a:t>
            </a:r>
            <a:r>
              <a:rPr lang="en-US" b="1" i="0" dirty="0">
                <a:solidFill>
                  <a:srgbClr val="000000"/>
                </a:solidFill>
                <a:effectLst/>
                <a:latin typeface="Times New Roman" panose="02020603050405020304" pitchFamily="18" charset="0"/>
              </a:rPr>
              <a:t>:</a:t>
            </a:r>
            <a:r>
              <a:rPr lang="en-US" b="0" i="0" dirty="0">
                <a:solidFill>
                  <a:srgbClr val="000000"/>
                </a:solidFill>
                <a:effectLst/>
                <a:latin typeface="Times New Roman" panose="02020603050405020304" pitchFamily="18" charset="0"/>
              </a:rPr>
              <a:t> This paper examines the integration of instruction about quality health resources on the Internet into the health curriculum of a specialized high school for students with hearing disabilities.</a:t>
            </a:r>
          </a:p>
          <a:p>
            <a:pPr algn="l"/>
            <a:r>
              <a:rPr lang="en-US" b="1" i="0" dirty="0">
                <a:solidFill>
                  <a:srgbClr val="000000"/>
                </a:solidFill>
                <a:effectLst/>
                <a:highlight>
                  <a:srgbClr val="FFFF00"/>
                </a:highlight>
                <a:latin typeface="Times New Roman" panose="02020603050405020304" pitchFamily="18" charset="0"/>
              </a:rPr>
              <a:t>Setting/Participants/Resources</a:t>
            </a:r>
            <a:r>
              <a:rPr lang="en-US" b="1" i="0" dirty="0">
                <a:solidFill>
                  <a:srgbClr val="000000"/>
                </a:solidFill>
                <a:effectLst/>
                <a:latin typeface="Times New Roman" panose="02020603050405020304" pitchFamily="18" charset="0"/>
              </a:rPr>
              <a:t>:</a:t>
            </a:r>
            <a:r>
              <a:rPr lang="en-US" b="0" i="0" dirty="0">
                <a:solidFill>
                  <a:srgbClr val="000000"/>
                </a:solidFill>
                <a:effectLst/>
                <a:latin typeface="Times New Roman" panose="02020603050405020304" pitchFamily="18" charset="0"/>
              </a:rPr>
              <a:t> The Health Sciences Library System (HSLS) at the University of Pittsburgh has formed a partnership with the Western Pennsylvania School for the Deaf (WPSD).</a:t>
            </a:r>
          </a:p>
          <a:p>
            <a:pPr algn="l"/>
            <a:r>
              <a:rPr lang="en-US" b="1" i="0" dirty="0">
                <a:solidFill>
                  <a:srgbClr val="000000"/>
                </a:solidFill>
                <a:effectLst/>
                <a:highlight>
                  <a:srgbClr val="FFFF00"/>
                </a:highlight>
                <a:latin typeface="Times New Roman" panose="02020603050405020304" pitchFamily="18" charset="0"/>
              </a:rPr>
              <a:t>Results/Outcome</a:t>
            </a:r>
            <a:r>
              <a:rPr lang="en-US" b="0" i="0" dirty="0">
                <a:solidFill>
                  <a:srgbClr val="000000"/>
                </a:solidFill>
                <a:effectLst/>
                <a:latin typeface="Times New Roman" panose="02020603050405020304" pitchFamily="18" charset="0"/>
              </a:rPr>
              <a:t>: The partnership formed between HSLS and WPSD improved deaf high school students' ability to locate quality health information on the Internet.</a:t>
            </a:r>
          </a:p>
          <a:p>
            <a:pPr marL="0" indent="0">
              <a:buNone/>
            </a:pPr>
            <a:endParaRPr lang="en-RW" dirty="0"/>
          </a:p>
        </p:txBody>
      </p:sp>
      <p:sp>
        <p:nvSpPr>
          <p:cNvPr id="4" name="Segnaposto piè di pagina 3">
            <a:extLst>
              <a:ext uri="{FF2B5EF4-FFF2-40B4-BE49-F238E27FC236}">
                <a16:creationId xmlns:a16="http://schemas.microsoft.com/office/drawing/2014/main" id="{D05632FC-11B6-4569-8D03-D84C7214630F}"/>
              </a:ext>
            </a:extLst>
          </p:cNvPr>
          <p:cNvSpPr>
            <a:spLocks noGrp="1"/>
          </p:cNvSpPr>
          <p:nvPr>
            <p:ph type="ftr" sz="quarter" idx="11"/>
          </p:nvPr>
        </p:nvSpPr>
        <p:spPr/>
        <p:txBody>
          <a:bodyPr/>
          <a:lstStyle/>
          <a:p>
            <a:r>
              <a:rPr lang="en-US"/>
              <a:t>Cmaurizio_IUSTO_2021</a:t>
            </a:r>
          </a:p>
        </p:txBody>
      </p:sp>
      <p:sp>
        <p:nvSpPr>
          <p:cNvPr id="5" name="Segnaposto numero diapositiva 4">
            <a:extLst>
              <a:ext uri="{FF2B5EF4-FFF2-40B4-BE49-F238E27FC236}">
                <a16:creationId xmlns:a16="http://schemas.microsoft.com/office/drawing/2014/main" id="{E134E39E-A161-43AE-B0AF-1B635D0E2279}"/>
              </a:ext>
            </a:extLst>
          </p:cNvPr>
          <p:cNvSpPr>
            <a:spLocks noGrp="1"/>
          </p:cNvSpPr>
          <p:nvPr>
            <p:ph type="sldNum" sz="quarter" idx="12"/>
          </p:nvPr>
        </p:nvSpPr>
        <p:spPr/>
        <p:txBody>
          <a:bodyPr/>
          <a:lstStyle/>
          <a:p>
            <a:fld id="{C01389E6-C847-4AD0-B56D-D205B2EAB1EE}" type="slidenum">
              <a:rPr lang="en-US" smtClean="0"/>
              <a:t>6</a:t>
            </a:fld>
            <a:endParaRPr lang="en-US"/>
          </a:p>
        </p:txBody>
      </p:sp>
    </p:spTree>
    <p:extLst>
      <p:ext uri="{BB962C8B-B14F-4D97-AF65-F5344CB8AC3E}">
        <p14:creationId xmlns:p14="http://schemas.microsoft.com/office/powerpoint/2010/main" val="21020554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3E69D19-FA9F-4B7D-A2F6-5AC0CE2000E8}"/>
              </a:ext>
            </a:extLst>
          </p:cNvPr>
          <p:cNvSpPr>
            <a:spLocks noGrp="1"/>
          </p:cNvSpPr>
          <p:nvPr>
            <p:ph type="title"/>
          </p:nvPr>
        </p:nvSpPr>
        <p:spPr/>
        <p:txBody>
          <a:bodyPr/>
          <a:lstStyle/>
          <a:p>
            <a:r>
              <a:rPr lang="it-IT" dirty="0"/>
              <a:t>Example #2</a:t>
            </a:r>
            <a:endParaRPr lang="en-RW" dirty="0"/>
          </a:p>
        </p:txBody>
      </p:sp>
      <p:sp>
        <p:nvSpPr>
          <p:cNvPr id="3" name="Segnaposto contenuto 2">
            <a:extLst>
              <a:ext uri="{FF2B5EF4-FFF2-40B4-BE49-F238E27FC236}">
                <a16:creationId xmlns:a16="http://schemas.microsoft.com/office/drawing/2014/main" id="{E2389D19-6653-49AB-AD75-C36FC7CAC849}"/>
              </a:ext>
            </a:extLst>
          </p:cNvPr>
          <p:cNvSpPr>
            <a:spLocks noGrp="1"/>
          </p:cNvSpPr>
          <p:nvPr>
            <p:ph idx="1"/>
          </p:nvPr>
        </p:nvSpPr>
        <p:spPr/>
        <p:txBody>
          <a:bodyPr>
            <a:normAutofit fontScale="70000" lnSpcReduction="20000"/>
          </a:bodyPr>
          <a:lstStyle/>
          <a:p>
            <a:pPr algn="l"/>
            <a:r>
              <a:rPr lang="en-US" b="1" i="0" dirty="0">
                <a:solidFill>
                  <a:srgbClr val="000000"/>
                </a:solidFill>
                <a:effectLst/>
                <a:highlight>
                  <a:srgbClr val="FFFF00"/>
                </a:highlight>
                <a:latin typeface="Times New Roman" panose="02020603050405020304" pitchFamily="18" charset="0"/>
              </a:rPr>
              <a:t>Question:</a:t>
            </a:r>
            <a:r>
              <a:rPr lang="en-US" b="0" i="0" dirty="0">
                <a:solidFill>
                  <a:srgbClr val="000000"/>
                </a:solidFill>
                <a:effectLst/>
                <a:highlight>
                  <a:srgbClr val="FFFF00"/>
                </a:highlight>
                <a:latin typeface="Times New Roman" panose="02020603050405020304" pitchFamily="18" charset="0"/>
              </a:rPr>
              <a:t> </a:t>
            </a:r>
            <a:r>
              <a:rPr lang="en-US" b="0" i="0" dirty="0">
                <a:solidFill>
                  <a:srgbClr val="000000"/>
                </a:solidFill>
                <a:effectLst/>
                <a:latin typeface="Times New Roman" panose="02020603050405020304" pitchFamily="18" charset="0"/>
              </a:rPr>
              <a:t>What are the key characteristics of the cohort study design and its varied applications, and how can this research design be utilized in health sciences librarianship?</a:t>
            </a:r>
          </a:p>
          <a:p>
            <a:pPr algn="l"/>
            <a:r>
              <a:rPr lang="en-US" b="1" i="0" dirty="0">
                <a:solidFill>
                  <a:srgbClr val="000000"/>
                </a:solidFill>
                <a:effectLst/>
                <a:highlight>
                  <a:srgbClr val="FFFF00"/>
                </a:highlight>
                <a:latin typeface="Times New Roman" panose="02020603050405020304" pitchFamily="18" charset="0"/>
              </a:rPr>
              <a:t>Data Sources</a:t>
            </a:r>
            <a:r>
              <a:rPr lang="en-US" b="1" i="0" dirty="0">
                <a:solidFill>
                  <a:srgbClr val="000000"/>
                </a:solidFill>
                <a:effectLst/>
                <a:latin typeface="Times New Roman" panose="02020603050405020304" pitchFamily="18" charset="0"/>
              </a:rPr>
              <a:t>:</a:t>
            </a:r>
            <a:r>
              <a:rPr lang="en-US" b="0" i="0" dirty="0">
                <a:solidFill>
                  <a:srgbClr val="000000"/>
                </a:solidFill>
                <a:effectLst/>
                <a:latin typeface="Times New Roman" panose="02020603050405020304" pitchFamily="18" charset="0"/>
              </a:rPr>
              <a:t> The health, social, behavioral, biological, library, earth, and management sciences literatures were used as sources.</a:t>
            </a:r>
          </a:p>
          <a:p>
            <a:pPr algn="l"/>
            <a:r>
              <a:rPr lang="en-US" b="1" i="0" dirty="0">
                <a:solidFill>
                  <a:srgbClr val="000000"/>
                </a:solidFill>
                <a:effectLst/>
                <a:highlight>
                  <a:srgbClr val="FFFF00"/>
                </a:highlight>
                <a:latin typeface="Times New Roman" panose="02020603050405020304" pitchFamily="18" charset="0"/>
              </a:rPr>
              <a:t>Study Selection</a:t>
            </a:r>
            <a:r>
              <a:rPr lang="en-US" b="1" i="0" dirty="0">
                <a:solidFill>
                  <a:srgbClr val="000000"/>
                </a:solidFill>
                <a:effectLst/>
                <a:latin typeface="Times New Roman" panose="02020603050405020304" pitchFamily="18" charset="0"/>
              </a:rPr>
              <a:t>:</a:t>
            </a:r>
            <a:r>
              <a:rPr lang="en-US" b="0" i="0" dirty="0">
                <a:solidFill>
                  <a:srgbClr val="000000"/>
                </a:solidFill>
                <a:effectLst/>
                <a:latin typeface="Times New Roman" panose="02020603050405020304" pitchFamily="18" charset="0"/>
              </a:rPr>
              <a:t> All fields except for health sciences librarianship were scanned topically for either well-known or diverse applications of the cohort design. The health sciences library literature available to the author principally for the years 1990 to 2000, supplemented by papers or posters presented at annual meetings of the Medical Library Association.</a:t>
            </a:r>
          </a:p>
          <a:p>
            <a:pPr algn="l"/>
            <a:r>
              <a:rPr lang="en-US" b="1" i="0" dirty="0">
                <a:solidFill>
                  <a:srgbClr val="000000"/>
                </a:solidFill>
                <a:effectLst/>
                <a:highlight>
                  <a:srgbClr val="FFFF00"/>
                </a:highlight>
                <a:latin typeface="Times New Roman" panose="02020603050405020304" pitchFamily="18" charset="0"/>
              </a:rPr>
              <a:t>Data Extraction</a:t>
            </a:r>
            <a:r>
              <a:rPr lang="en-US" b="1" i="0" dirty="0">
                <a:solidFill>
                  <a:srgbClr val="000000"/>
                </a:solidFill>
                <a:effectLst/>
                <a:latin typeface="Times New Roman" panose="02020603050405020304" pitchFamily="18" charset="0"/>
              </a:rPr>
              <a:t>:</a:t>
            </a:r>
            <a:r>
              <a:rPr lang="en-US" b="0" i="0" dirty="0">
                <a:solidFill>
                  <a:srgbClr val="000000"/>
                </a:solidFill>
                <a:effectLst/>
                <a:latin typeface="Times New Roman" panose="02020603050405020304" pitchFamily="18" charset="0"/>
              </a:rPr>
              <a:t> A narrative review for the health, social, behavioral, biological, earth, and management sciences literatures and a systematic review for health sciences librarianship literature for the years 1990 to 2000, with three exceptions, were conducted. The author conducted principally a manual search of the health sciences librarianship literature for the years 1990 to 2000 as part of this systematic review.</a:t>
            </a:r>
          </a:p>
          <a:p>
            <a:pPr algn="l"/>
            <a:r>
              <a:rPr lang="en-US" b="1" i="0" dirty="0">
                <a:solidFill>
                  <a:srgbClr val="000000"/>
                </a:solidFill>
                <a:effectLst/>
                <a:highlight>
                  <a:srgbClr val="FFFF00"/>
                </a:highlight>
                <a:latin typeface="Times New Roman" panose="02020603050405020304" pitchFamily="18" charset="0"/>
              </a:rPr>
              <a:t>Main Results:</a:t>
            </a:r>
            <a:r>
              <a:rPr lang="en-US" b="0" i="0" dirty="0">
                <a:solidFill>
                  <a:srgbClr val="000000"/>
                </a:solidFill>
                <a:effectLst/>
                <a:highlight>
                  <a:srgbClr val="FFFF00"/>
                </a:highlight>
                <a:latin typeface="Times New Roman" panose="02020603050405020304" pitchFamily="18" charset="0"/>
              </a:rPr>
              <a:t> </a:t>
            </a:r>
            <a:r>
              <a:rPr lang="en-US" b="0" i="0" dirty="0">
                <a:solidFill>
                  <a:srgbClr val="000000"/>
                </a:solidFill>
                <a:effectLst/>
                <a:latin typeface="Times New Roman" panose="02020603050405020304" pitchFamily="18" charset="0"/>
              </a:rPr>
              <a:t>The cohort design has been applied to answer a wide array of theoretical or practical research questions in the health, social, behavioral, biological, and management sciences. Health sciences librarianship also offers several major applications of the cohort design.</a:t>
            </a:r>
          </a:p>
          <a:p>
            <a:pPr algn="l"/>
            <a:r>
              <a:rPr lang="en-US" b="1" i="0" dirty="0">
                <a:solidFill>
                  <a:srgbClr val="000000"/>
                </a:solidFill>
                <a:effectLst/>
                <a:highlight>
                  <a:srgbClr val="FFFF00"/>
                </a:highlight>
                <a:latin typeface="Times New Roman" panose="02020603050405020304" pitchFamily="18" charset="0"/>
              </a:rPr>
              <a:t>Conclusion:</a:t>
            </a:r>
            <a:r>
              <a:rPr lang="en-US" b="0" i="0" dirty="0">
                <a:solidFill>
                  <a:srgbClr val="000000"/>
                </a:solidFill>
                <a:effectLst/>
                <a:latin typeface="Times New Roman" panose="02020603050405020304" pitchFamily="18" charset="0"/>
              </a:rPr>
              <a:t> The cohort design has great potential for answering research questions in the field of health sciences librarianship, particularly evidence-based librarianship (EBL), although that potential has not been fully explored.</a:t>
            </a:r>
          </a:p>
          <a:p>
            <a:pPr marL="0" indent="0">
              <a:buNone/>
            </a:pPr>
            <a:endParaRPr lang="en-RW" dirty="0"/>
          </a:p>
        </p:txBody>
      </p:sp>
      <p:sp>
        <p:nvSpPr>
          <p:cNvPr id="4" name="Segnaposto piè di pagina 3">
            <a:extLst>
              <a:ext uri="{FF2B5EF4-FFF2-40B4-BE49-F238E27FC236}">
                <a16:creationId xmlns:a16="http://schemas.microsoft.com/office/drawing/2014/main" id="{ED466A6D-C9FE-46A7-8A3A-A09588FB7D2C}"/>
              </a:ext>
            </a:extLst>
          </p:cNvPr>
          <p:cNvSpPr>
            <a:spLocks noGrp="1"/>
          </p:cNvSpPr>
          <p:nvPr>
            <p:ph type="ftr" sz="quarter" idx="11"/>
          </p:nvPr>
        </p:nvSpPr>
        <p:spPr/>
        <p:txBody>
          <a:bodyPr/>
          <a:lstStyle/>
          <a:p>
            <a:r>
              <a:rPr lang="en-US"/>
              <a:t>Cmaurizio_IUSTO_2021</a:t>
            </a:r>
          </a:p>
        </p:txBody>
      </p:sp>
      <p:sp>
        <p:nvSpPr>
          <p:cNvPr id="5" name="Segnaposto numero diapositiva 4">
            <a:extLst>
              <a:ext uri="{FF2B5EF4-FFF2-40B4-BE49-F238E27FC236}">
                <a16:creationId xmlns:a16="http://schemas.microsoft.com/office/drawing/2014/main" id="{7731A841-05BA-4946-9037-346081613E27}"/>
              </a:ext>
            </a:extLst>
          </p:cNvPr>
          <p:cNvSpPr>
            <a:spLocks noGrp="1"/>
          </p:cNvSpPr>
          <p:nvPr>
            <p:ph type="sldNum" sz="quarter" idx="12"/>
          </p:nvPr>
        </p:nvSpPr>
        <p:spPr/>
        <p:txBody>
          <a:bodyPr/>
          <a:lstStyle/>
          <a:p>
            <a:fld id="{C01389E6-C847-4AD0-B56D-D205B2EAB1EE}" type="slidenum">
              <a:rPr lang="en-US" smtClean="0"/>
              <a:t>7</a:t>
            </a:fld>
            <a:endParaRPr lang="en-US"/>
          </a:p>
        </p:txBody>
      </p:sp>
    </p:spTree>
    <p:extLst>
      <p:ext uri="{BB962C8B-B14F-4D97-AF65-F5344CB8AC3E}">
        <p14:creationId xmlns:p14="http://schemas.microsoft.com/office/powerpoint/2010/main" val="9648636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040BF4A1-714C-419E-A19F-578DE93BE0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2F91A9BD-D57F-4941-931F-40597AB3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409317" y="1410082"/>
            <a:ext cx="6858000" cy="4037835"/>
          </a:xfrm>
          <a:prstGeom prst="rect">
            <a:avLst/>
          </a:prstGeom>
          <a:gradFill>
            <a:gsLst>
              <a:gs pos="8000">
                <a:schemeClr val="accent6"/>
              </a:gs>
              <a:gs pos="100000">
                <a:schemeClr val="accent5">
                  <a:alpha val="89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54DB264-9467-4730-B9E9-C9A97DD669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790128" y="3609527"/>
            <a:ext cx="2458347" cy="4038601"/>
          </a:xfrm>
          <a:prstGeom prst="rect">
            <a:avLst/>
          </a:prstGeom>
          <a:gradFill>
            <a:gsLst>
              <a:gs pos="0">
                <a:schemeClr val="accent5">
                  <a:lumMod val="60000"/>
                  <a:lumOff val="40000"/>
                  <a:alpha val="0"/>
                </a:schemeClr>
              </a:gs>
              <a:gs pos="99000">
                <a:schemeClr val="accent2"/>
              </a:gs>
            </a:gsLst>
            <a:lin ang="3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BB097F88-2120-47B4-B891-5B28F66BBD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64227" y="1757079"/>
            <a:ext cx="3900088" cy="4178958"/>
          </a:xfrm>
          <a:custGeom>
            <a:avLst/>
            <a:gdLst>
              <a:gd name="connsiteX0" fmla="*/ 2431956 w 3900088"/>
              <a:gd name="connsiteY0" fmla="*/ 93939 h 4178958"/>
              <a:gd name="connsiteX1" fmla="*/ 3900088 w 3900088"/>
              <a:gd name="connsiteY1" fmla="*/ 2089479 h 4178958"/>
              <a:gd name="connsiteX2" fmla="*/ 1810609 w 3900088"/>
              <a:gd name="connsiteY2" fmla="*/ 4178958 h 4178958"/>
              <a:gd name="connsiteX3" fmla="*/ 77980 w 3900088"/>
              <a:gd name="connsiteY3" fmla="*/ 3257727 h 4178958"/>
              <a:gd name="connsiteX4" fmla="*/ 0 w 3900088"/>
              <a:gd name="connsiteY4" fmla="*/ 3129367 h 4178958"/>
              <a:gd name="connsiteX5" fmla="*/ 831517 w 3900088"/>
              <a:gd name="connsiteY5" fmla="*/ 244059 h 4178958"/>
              <a:gd name="connsiteX6" fmla="*/ 997290 w 3900088"/>
              <a:gd name="connsiteY6" fmla="*/ 164202 h 4178958"/>
              <a:gd name="connsiteX7" fmla="*/ 1810609 w 3900088"/>
              <a:gd name="connsiteY7" fmla="*/ 0 h 4178958"/>
              <a:gd name="connsiteX8" fmla="*/ 2431956 w 3900088"/>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088" h="4178958">
                <a:moveTo>
                  <a:pt x="2431956" y="93939"/>
                </a:moveTo>
                <a:cubicBezTo>
                  <a:pt x="3282517" y="358491"/>
                  <a:pt x="3900088" y="1151865"/>
                  <a:pt x="3900088" y="2089479"/>
                </a:cubicBezTo>
                <a:cubicBezTo>
                  <a:pt x="3900088" y="3243466"/>
                  <a:pt x="2964596" y="4178958"/>
                  <a:pt x="1810609" y="4178958"/>
                </a:cubicBezTo>
                <a:cubicBezTo>
                  <a:pt x="1089367" y="4178958"/>
                  <a:pt x="453475" y="3813531"/>
                  <a:pt x="77980" y="3257727"/>
                </a:cubicBezTo>
                <a:lnTo>
                  <a:pt x="0" y="3129367"/>
                </a:lnTo>
                <a:lnTo>
                  <a:pt x="831517" y="244059"/>
                </a:lnTo>
                <a:lnTo>
                  <a:pt x="997290" y="164202"/>
                </a:lnTo>
                <a:cubicBezTo>
                  <a:pt x="1247271" y="58468"/>
                  <a:pt x="1522112" y="0"/>
                  <a:pt x="1810609" y="0"/>
                </a:cubicBezTo>
                <a:cubicBezTo>
                  <a:pt x="2026982" y="0"/>
                  <a:pt x="2235673" y="32888"/>
                  <a:pt x="2431956" y="93939"/>
                </a:cubicBezTo>
                <a:close/>
              </a:path>
            </a:pathLst>
          </a:custGeom>
          <a:gradFill>
            <a:gsLst>
              <a:gs pos="36000">
                <a:schemeClr val="accent6">
                  <a:lumMod val="60000"/>
                  <a:lumOff val="40000"/>
                  <a:alpha val="6000"/>
                </a:schemeClr>
              </a:gs>
              <a:gs pos="100000">
                <a:schemeClr val="accent6">
                  <a:alpha val="2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BF9338F5-05AB-4DC5-BD1C-1A9F26C38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50099" y="411154"/>
            <a:ext cx="4395601" cy="3581400"/>
          </a:xfrm>
          <a:prstGeom prst="rect">
            <a:avLst/>
          </a:prstGeom>
          <a:gradFill>
            <a:gsLst>
              <a:gs pos="0">
                <a:schemeClr val="accent5">
                  <a:alpha val="29000"/>
                </a:schemeClr>
              </a:gs>
              <a:gs pos="100000">
                <a:schemeClr val="accent4">
                  <a:alpha val="0"/>
                </a:scheme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39C09284-9ED0-4F35-9B5C-2EEEAF8D7D8B}"/>
              </a:ext>
            </a:extLst>
          </p:cNvPr>
          <p:cNvSpPr>
            <a:spLocks noGrp="1"/>
          </p:cNvSpPr>
          <p:nvPr>
            <p:ph type="title"/>
          </p:nvPr>
        </p:nvSpPr>
        <p:spPr>
          <a:xfrm>
            <a:off x="457200" y="868280"/>
            <a:ext cx="3390645" cy="3363597"/>
          </a:xfrm>
        </p:spPr>
        <p:txBody>
          <a:bodyPr>
            <a:normAutofit/>
          </a:bodyPr>
          <a:lstStyle/>
          <a:p>
            <a:pPr algn="r"/>
            <a:r>
              <a:rPr lang="it-IT" sz="2700">
                <a:solidFill>
                  <a:schemeClr val="bg1"/>
                </a:solidFill>
              </a:rPr>
              <a:t>Partially structured abstracts</a:t>
            </a:r>
            <a:endParaRPr lang="en-RW" sz="2700">
              <a:solidFill>
                <a:schemeClr val="bg1"/>
              </a:solidFill>
            </a:endParaRPr>
          </a:p>
        </p:txBody>
      </p:sp>
      <p:sp>
        <p:nvSpPr>
          <p:cNvPr id="4" name="Segnaposto piè di pagina 3">
            <a:extLst>
              <a:ext uri="{FF2B5EF4-FFF2-40B4-BE49-F238E27FC236}">
                <a16:creationId xmlns:a16="http://schemas.microsoft.com/office/drawing/2014/main" id="{551A2B1D-D113-4FC0-A4A1-7ED410D93DD9}"/>
              </a:ext>
            </a:extLst>
          </p:cNvPr>
          <p:cNvSpPr>
            <a:spLocks noGrp="1"/>
          </p:cNvSpPr>
          <p:nvPr>
            <p:ph type="ftr" sz="quarter" idx="11"/>
          </p:nvPr>
        </p:nvSpPr>
        <p:spPr>
          <a:xfrm rot="5400000">
            <a:off x="-1828801" y="1912217"/>
            <a:ext cx="4114800" cy="457200"/>
          </a:xfrm>
        </p:spPr>
        <p:txBody>
          <a:bodyPr>
            <a:normAutofit/>
          </a:bodyPr>
          <a:lstStyle/>
          <a:p>
            <a:pPr>
              <a:spcAft>
                <a:spcPts val="600"/>
              </a:spcAft>
            </a:pPr>
            <a:r>
              <a:rPr lang="en-US">
                <a:solidFill>
                  <a:schemeClr val="bg1"/>
                </a:solidFill>
              </a:rPr>
              <a:t>Cmaurizio_IUSTO_2021</a:t>
            </a:r>
          </a:p>
        </p:txBody>
      </p:sp>
      <p:sp>
        <p:nvSpPr>
          <p:cNvPr id="5" name="Segnaposto numero diapositiva 4">
            <a:extLst>
              <a:ext uri="{FF2B5EF4-FFF2-40B4-BE49-F238E27FC236}">
                <a16:creationId xmlns:a16="http://schemas.microsoft.com/office/drawing/2014/main" id="{C3782C0E-8DD6-4966-B0E0-98F2789E7E51}"/>
              </a:ext>
            </a:extLst>
          </p:cNvPr>
          <p:cNvSpPr>
            <a:spLocks noGrp="1"/>
          </p:cNvSpPr>
          <p:nvPr>
            <p:ph type="sldNum" sz="quarter" idx="12"/>
          </p:nvPr>
        </p:nvSpPr>
        <p:spPr>
          <a:xfrm>
            <a:off x="11669678" y="6408742"/>
            <a:ext cx="438652" cy="448830"/>
          </a:xfrm>
        </p:spPr>
        <p:txBody>
          <a:bodyPr>
            <a:normAutofit/>
          </a:bodyPr>
          <a:lstStyle/>
          <a:p>
            <a:pPr>
              <a:spcAft>
                <a:spcPts val="600"/>
              </a:spcAft>
            </a:pPr>
            <a:fld id="{C01389E6-C847-4AD0-B56D-D205B2EAB1EE}" type="slidenum">
              <a:rPr lang="en-US">
                <a:solidFill>
                  <a:schemeClr val="tx1"/>
                </a:solidFill>
              </a:rPr>
              <a:pPr>
                <a:spcAft>
                  <a:spcPts val="600"/>
                </a:spcAft>
              </a:pPr>
              <a:t>8</a:t>
            </a:fld>
            <a:endParaRPr lang="en-US">
              <a:solidFill>
                <a:schemeClr val="tx1"/>
              </a:solidFill>
            </a:endParaRPr>
          </a:p>
        </p:txBody>
      </p:sp>
      <p:graphicFrame>
        <p:nvGraphicFramePr>
          <p:cNvPr id="7" name="Segnaposto contenuto 2">
            <a:extLst>
              <a:ext uri="{FF2B5EF4-FFF2-40B4-BE49-F238E27FC236}">
                <a16:creationId xmlns:a16="http://schemas.microsoft.com/office/drawing/2014/main" id="{FFAA22EF-6506-43A5-97B7-81F081CA7EE9}"/>
              </a:ext>
            </a:extLst>
          </p:cNvPr>
          <p:cNvGraphicFramePr>
            <a:graphicFrameLocks noGrp="1"/>
          </p:cNvGraphicFramePr>
          <p:nvPr>
            <p:ph idx="1"/>
            <p:extLst>
              <p:ext uri="{D42A27DB-BD31-4B8C-83A1-F6EECF244321}">
                <p14:modId xmlns:p14="http://schemas.microsoft.com/office/powerpoint/2010/main" val="1181206492"/>
              </p:ext>
            </p:extLst>
          </p:nvPr>
        </p:nvGraphicFramePr>
        <p:xfrm>
          <a:off x="4494654" y="457200"/>
          <a:ext cx="7240146" cy="5943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802787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8705DA5-C301-45DC-AA32-1A83586F1EF9}"/>
              </a:ext>
            </a:extLst>
          </p:cNvPr>
          <p:cNvSpPr>
            <a:spLocks noGrp="1"/>
          </p:cNvSpPr>
          <p:nvPr>
            <p:ph type="title"/>
          </p:nvPr>
        </p:nvSpPr>
        <p:spPr/>
        <p:txBody>
          <a:bodyPr/>
          <a:lstStyle/>
          <a:p>
            <a:r>
              <a:rPr lang="it-IT" dirty="0"/>
              <a:t>Example #3</a:t>
            </a:r>
            <a:endParaRPr lang="en-RW" dirty="0"/>
          </a:p>
        </p:txBody>
      </p:sp>
      <p:sp>
        <p:nvSpPr>
          <p:cNvPr id="3" name="Segnaposto contenuto 2">
            <a:extLst>
              <a:ext uri="{FF2B5EF4-FFF2-40B4-BE49-F238E27FC236}">
                <a16:creationId xmlns:a16="http://schemas.microsoft.com/office/drawing/2014/main" id="{67F3D2E5-08AB-4B0A-9265-772351C221FF}"/>
              </a:ext>
            </a:extLst>
          </p:cNvPr>
          <p:cNvSpPr>
            <a:spLocks noGrp="1"/>
          </p:cNvSpPr>
          <p:nvPr>
            <p:ph idx="1"/>
          </p:nvPr>
        </p:nvSpPr>
        <p:spPr/>
        <p:txBody>
          <a:bodyPr>
            <a:normAutofit fontScale="92500" lnSpcReduction="10000"/>
          </a:bodyPr>
          <a:lstStyle/>
          <a:p>
            <a:pPr marL="0" indent="0">
              <a:buNone/>
            </a:pPr>
            <a:r>
              <a:rPr lang="en-US" b="0" i="0" dirty="0">
                <a:solidFill>
                  <a:srgbClr val="333333"/>
                </a:solidFill>
                <a:effectLst/>
                <a:latin typeface="Arial" panose="020B0604020202020204" pitchFamily="34" charset="0"/>
              </a:rPr>
              <a:t>“</a:t>
            </a:r>
            <a:r>
              <a:rPr lang="en-US" b="0" i="1" dirty="0">
                <a:solidFill>
                  <a:srgbClr val="333333"/>
                </a:solidFill>
                <a:effectLst/>
                <a:highlight>
                  <a:srgbClr val="00FFFF"/>
                </a:highlight>
                <a:latin typeface="Arial" panose="020B0604020202020204" pitchFamily="34" charset="0"/>
              </a:rPr>
              <a:t>This study explored the pattern of video game usage and video game addiction among male college students </a:t>
            </a:r>
            <a:r>
              <a:rPr lang="en-US" b="0" i="1" dirty="0">
                <a:solidFill>
                  <a:srgbClr val="333333"/>
                </a:solidFill>
                <a:effectLst/>
                <a:latin typeface="Arial" panose="020B0604020202020204" pitchFamily="34" charset="0"/>
              </a:rPr>
              <a:t>and </a:t>
            </a:r>
            <a:r>
              <a:rPr lang="en-US" b="0" i="1" dirty="0">
                <a:solidFill>
                  <a:srgbClr val="333333"/>
                </a:solidFill>
                <a:effectLst/>
                <a:highlight>
                  <a:srgbClr val="FF0000"/>
                </a:highlight>
                <a:latin typeface="Arial" panose="020B0604020202020204" pitchFamily="34" charset="0"/>
              </a:rPr>
              <a:t>examined how video game addiction was related to expectations of college engagement, college grade point average (GPA), and on-campus drug and alcohol violations</a:t>
            </a:r>
            <a:r>
              <a:rPr lang="en-US" b="0" i="1" dirty="0">
                <a:solidFill>
                  <a:srgbClr val="333333"/>
                </a:solidFill>
                <a:effectLst/>
                <a:latin typeface="Arial" panose="020B0604020202020204" pitchFamily="34" charset="0"/>
              </a:rPr>
              <a:t>. </a:t>
            </a:r>
            <a:r>
              <a:rPr lang="en-US" b="0" i="1" dirty="0">
                <a:solidFill>
                  <a:srgbClr val="333333"/>
                </a:solidFill>
                <a:effectLst/>
                <a:highlight>
                  <a:srgbClr val="FFFF00"/>
                </a:highlight>
                <a:latin typeface="Arial" panose="020B0604020202020204" pitchFamily="34" charset="0"/>
              </a:rPr>
              <a:t>Participants were 477 male, first year students at a liberal arts college. In the week before the start of classes, participants were given two surveys: one of expected college engagement, and the second of video game usage, including a measure of video game addiction. </a:t>
            </a:r>
            <a:r>
              <a:rPr lang="en-US" b="0" i="1" dirty="0">
                <a:solidFill>
                  <a:srgbClr val="333333"/>
                </a:solidFill>
                <a:effectLst/>
                <a:highlight>
                  <a:srgbClr val="00FF00"/>
                </a:highlight>
                <a:latin typeface="Arial" panose="020B0604020202020204" pitchFamily="34" charset="0"/>
              </a:rPr>
              <a:t>Results suggested that video game addiction is (a) negatively correlated with expected college engagement, (b) negatively correlated with college GPA, even when controlling for high school GPA, and (c) negatively correlated with drug and alcohol violations that occurred during the first year in college. Results are discussed in terms of implications for male students’ engagement and success in college, and in terms of the construct validity of video game addiction</a:t>
            </a:r>
            <a:r>
              <a:rPr lang="en-US" b="0" i="1" dirty="0">
                <a:solidFill>
                  <a:srgbClr val="333333"/>
                </a:solidFill>
                <a:effectLst/>
                <a:latin typeface="Arial" panose="020B0604020202020204" pitchFamily="34" charset="0"/>
              </a:rPr>
              <a:t>.”</a:t>
            </a:r>
            <a:endParaRPr lang="en-RW" i="1" dirty="0"/>
          </a:p>
        </p:txBody>
      </p:sp>
      <p:sp>
        <p:nvSpPr>
          <p:cNvPr id="4" name="Segnaposto piè di pagina 3">
            <a:extLst>
              <a:ext uri="{FF2B5EF4-FFF2-40B4-BE49-F238E27FC236}">
                <a16:creationId xmlns:a16="http://schemas.microsoft.com/office/drawing/2014/main" id="{C2DEFC92-2271-49E1-A3ED-D2EEB223F73E}"/>
              </a:ext>
            </a:extLst>
          </p:cNvPr>
          <p:cNvSpPr>
            <a:spLocks noGrp="1"/>
          </p:cNvSpPr>
          <p:nvPr>
            <p:ph type="ftr" sz="quarter" idx="11"/>
          </p:nvPr>
        </p:nvSpPr>
        <p:spPr/>
        <p:txBody>
          <a:bodyPr/>
          <a:lstStyle/>
          <a:p>
            <a:r>
              <a:rPr lang="en-US"/>
              <a:t>Cmaurizio_IUSTO_2021</a:t>
            </a:r>
          </a:p>
        </p:txBody>
      </p:sp>
      <p:sp>
        <p:nvSpPr>
          <p:cNvPr id="5" name="Segnaposto numero diapositiva 4">
            <a:extLst>
              <a:ext uri="{FF2B5EF4-FFF2-40B4-BE49-F238E27FC236}">
                <a16:creationId xmlns:a16="http://schemas.microsoft.com/office/drawing/2014/main" id="{20F8B440-4A8A-4C2C-BE03-68503C74C26A}"/>
              </a:ext>
            </a:extLst>
          </p:cNvPr>
          <p:cNvSpPr>
            <a:spLocks noGrp="1"/>
          </p:cNvSpPr>
          <p:nvPr>
            <p:ph type="sldNum" sz="quarter" idx="12"/>
          </p:nvPr>
        </p:nvSpPr>
        <p:spPr/>
        <p:txBody>
          <a:bodyPr/>
          <a:lstStyle/>
          <a:p>
            <a:fld id="{C01389E6-C847-4AD0-B56D-D205B2EAB1EE}" type="slidenum">
              <a:rPr lang="en-US" smtClean="0"/>
              <a:t>9</a:t>
            </a:fld>
            <a:endParaRPr lang="en-US"/>
          </a:p>
        </p:txBody>
      </p:sp>
    </p:spTree>
    <p:extLst>
      <p:ext uri="{BB962C8B-B14F-4D97-AF65-F5344CB8AC3E}">
        <p14:creationId xmlns:p14="http://schemas.microsoft.com/office/powerpoint/2010/main" val="1623681730"/>
      </p:ext>
    </p:extLst>
  </p:cSld>
  <p:clrMapOvr>
    <a:masterClrMapping/>
  </p:clrMapOvr>
</p:sld>
</file>

<file path=ppt/theme/theme1.xml><?xml version="1.0" encoding="utf-8"?>
<a:theme xmlns:a="http://schemas.openxmlformats.org/drawingml/2006/main" name="GradientRiseVTI">
  <a:themeElements>
    <a:clrScheme name="AnalogousFromLightSeedLeftStep">
      <a:dk1>
        <a:srgbClr val="000000"/>
      </a:dk1>
      <a:lt1>
        <a:srgbClr val="FFFFFF"/>
      </a:lt1>
      <a:dk2>
        <a:srgbClr val="21373A"/>
      </a:dk2>
      <a:lt2>
        <a:srgbClr val="E8E2E2"/>
      </a:lt2>
      <a:accent1>
        <a:srgbClr val="80A9A7"/>
      </a:accent1>
      <a:accent2>
        <a:srgbClr val="75AB91"/>
      </a:accent2>
      <a:accent3>
        <a:srgbClr val="81AC86"/>
      </a:accent3>
      <a:accent4>
        <a:srgbClr val="86AC76"/>
      </a:accent4>
      <a:accent5>
        <a:srgbClr val="9AA57D"/>
      </a:accent5>
      <a:accent6>
        <a:srgbClr val="A9A274"/>
      </a:accent6>
      <a:hlink>
        <a:srgbClr val="AE696D"/>
      </a:hlink>
      <a:folHlink>
        <a:srgbClr val="7F7F7F"/>
      </a:folHlink>
    </a:clrScheme>
    <a:fontScheme name="Avenir">
      <a:majorFont>
        <a:latin typeface="Avenir Next LT Pro"/>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radientRiseVTI" id="{C2FC082F-B444-4222-AF20-78444CCB5722}" vid="{39F213E4-0CBC-40CB-B3F6-8C5562B6B99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123</TotalTime>
  <Words>1439</Words>
  <Application>Microsoft Office PowerPoint</Application>
  <PresentationFormat>Widescreen</PresentationFormat>
  <Paragraphs>111</Paragraphs>
  <Slides>15</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15</vt:i4>
      </vt:variant>
    </vt:vector>
  </HeadingPairs>
  <TitlesOfParts>
    <vt:vector size="20" baseType="lpstr">
      <vt:lpstr>Arial</vt:lpstr>
      <vt:lpstr>Avenir Next LT Pro</vt:lpstr>
      <vt:lpstr>Calibri</vt:lpstr>
      <vt:lpstr>Times New Roman</vt:lpstr>
      <vt:lpstr>GradientRiseVTI</vt:lpstr>
      <vt:lpstr>ABSTRACTS</vt:lpstr>
      <vt:lpstr>DEFINITION FO ABSTRACTS</vt:lpstr>
      <vt:lpstr>Types of abstracts</vt:lpstr>
      <vt:lpstr>ABSTRACTS TYPOLOGY</vt:lpstr>
      <vt:lpstr>Structured abstracts</vt:lpstr>
      <vt:lpstr>Example #1</vt:lpstr>
      <vt:lpstr>Example #2</vt:lpstr>
      <vt:lpstr>Partially structured abstracts</vt:lpstr>
      <vt:lpstr>Example #3</vt:lpstr>
      <vt:lpstr>Example #4</vt:lpstr>
      <vt:lpstr>UNSTRUCTURED ABSTRACTS</vt:lpstr>
      <vt:lpstr>Example #5</vt:lpstr>
      <vt:lpstr>Example #6</vt:lpstr>
      <vt:lpstr>Abstracts and paper correlations</vt:lpstr>
      <vt:lpstr>Abstracts and scientific speed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ABSTRACTS</dc:title>
  <dc:creator>Carmelina Maurizio</dc:creator>
  <cp:lastModifiedBy>Carmelina Maurizio</cp:lastModifiedBy>
  <cp:revision>15</cp:revision>
  <dcterms:created xsi:type="dcterms:W3CDTF">2021-03-23T08:41:46Z</dcterms:created>
  <dcterms:modified xsi:type="dcterms:W3CDTF">2021-03-24T06:44:32Z</dcterms:modified>
</cp:coreProperties>
</file>