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7" r:id="rId12"/>
    <p:sldId id="268" r:id="rId13"/>
    <p:sldId id="269" r:id="rId14"/>
    <p:sldId id="266" r:id="rId15"/>
  </p:sldIdLst>
  <p:sldSz cx="12192000" cy="6858000"/>
  <p:notesSz cx="6858000" cy="9144000"/>
  <p:defaultTextStyle>
    <a:defPPr>
      <a:defRPr lang="en-R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7" autoAdjust="0"/>
    <p:restoredTop sz="94660"/>
  </p:normalViewPr>
  <p:slideViewPr>
    <p:cSldViewPr snapToGrid="0">
      <p:cViewPr>
        <p:scale>
          <a:sx n="82" d="100"/>
          <a:sy n="82" d="100"/>
        </p:scale>
        <p:origin x="-438" y="-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19B455-CDC8-4771-A198-94395AF22731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E1FB9F8-EF6B-4D28-AF29-42047F12FC76}">
      <dgm:prSet/>
      <dgm:spPr/>
      <dgm:t>
        <a:bodyPr/>
        <a:lstStyle/>
        <a:p>
          <a:r>
            <a:rPr lang="it-IT"/>
            <a:t>CONJUNCTIONS</a:t>
          </a:r>
          <a:endParaRPr lang="en-US"/>
        </a:p>
      </dgm:t>
    </dgm:pt>
    <dgm:pt modelId="{4500322D-E524-440C-85FE-E7964F756D27}" type="parTrans" cxnId="{9A2C4CBE-3C8B-427C-A2CA-9371ACA6905A}">
      <dgm:prSet/>
      <dgm:spPr/>
      <dgm:t>
        <a:bodyPr/>
        <a:lstStyle/>
        <a:p>
          <a:endParaRPr lang="en-US"/>
        </a:p>
      </dgm:t>
    </dgm:pt>
    <dgm:pt modelId="{65B3EF52-5B38-4EE2-94CB-470E5D6FF91A}" type="sibTrans" cxnId="{9A2C4CBE-3C8B-427C-A2CA-9371ACA6905A}">
      <dgm:prSet/>
      <dgm:spPr/>
      <dgm:t>
        <a:bodyPr/>
        <a:lstStyle/>
        <a:p>
          <a:endParaRPr lang="en-US"/>
        </a:p>
      </dgm:t>
    </dgm:pt>
    <dgm:pt modelId="{4AA63E9F-8732-4ABD-BDB8-2EA39D2A7360}">
      <dgm:prSet/>
      <dgm:spPr/>
      <dgm:t>
        <a:bodyPr/>
        <a:lstStyle/>
        <a:p>
          <a:r>
            <a:rPr lang="it-IT"/>
            <a:t>ADVERBS</a:t>
          </a:r>
          <a:endParaRPr lang="en-US"/>
        </a:p>
      </dgm:t>
    </dgm:pt>
    <dgm:pt modelId="{A322D709-C042-482D-AE67-4C69BE5029BF}" type="parTrans" cxnId="{1FCB7C8A-6CCA-41FE-8086-C0A5E3178790}">
      <dgm:prSet/>
      <dgm:spPr/>
      <dgm:t>
        <a:bodyPr/>
        <a:lstStyle/>
        <a:p>
          <a:endParaRPr lang="en-US"/>
        </a:p>
      </dgm:t>
    </dgm:pt>
    <dgm:pt modelId="{481AF3EC-1AB8-419D-BEC9-1F61F67AFECD}" type="sibTrans" cxnId="{1FCB7C8A-6CCA-41FE-8086-C0A5E3178790}">
      <dgm:prSet/>
      <dgm:spPr/>
      <dgm:t>
        <a:bodyPr/>
        <a:lstStyle/>
        <a:p>
          <a:endParaRPr lang="en-US"/>
        </a:p>
      </dgm:t>
    </dgm:pt>
    <dgm:pt modelId="{AF297756-6E08-41F3-93C7-32FB269F4775}">
      <dgm:prSet/>
      <dgm:spPr/>
      <dgm:t>
        <a:bodyPr/>
        <a:lstStyle/>
        <a:p>
          <a:r>
            <a:rPr lang="it-IT"/>
            <a:t>PHRASES</a:t>
          </a:r>
          <a:endParaRPr lang="en-US"/>
        </a:p>
      </dgm:t>
    </dgm:pt>
    <dgm:pt modelId="{3A9236D2-91E9-4515-B875-996DC8AE5918}" type="parTrans" cxnId="{9BD9EA16-76F0-44ED-AD2D-A3A847CF25FD}">
      <dgm:prSet/>
      <dgm:spPr/>
      <dgm:t>
        <a:bodyPr/>
        <a:lstStyle/>
        <a:p>
          <a:endParaRPr lang="en-US"/>
        </a:p>
      </dgm:t>
    </dgm:pt>
    <dgm:pt modelId="{6FA29ABB-2C28-4DB2-881C-A13FFF8759C4}" type="sibTrans" cxnId="{9BD9EA16-76F0-44ED-AD2D-A3A847CF25FD}">
      <dgm:prSet/>
      <dgm:spPr/>
      <dgm:t>
        <a:bodyPr/>
        <a:lstStyle/>
        <a:p>
          <a:endParaRPr lang="en-US"/>
        </a:p>
      </dgm:t>
    </dgm:pt>
    <dgm:pt modelId="{72B8A8E9-9ACE-4AD0-A5A9-C3049B4446CB}" type="pres">
      <dgm:prSet presAssocID="{0519B455-CDC8-4771-A198-94395AF22731}" presName="linear" presStyleCnt="0">
        <dgm:presLayoutVars>
          <dgm:dir/>
          <dgm:animLvl val="lvl"/>
          <dgm:resizeHandles val="exact"/>
        </dgm:presLayoutVars>
      </dgm:prSet>
      <dgm:spPr/>
    </dgm:pt>
    <dgm:pt modelId="{6A9F4885-D425-47D9-A2A9-F0B29CE67041}" type="pres">
      <dgm:prSet presAssocID="{AE1FB9F8-EF6B-4D28-AF29-42047F12FC76}" presName="parentLin" presStyleCnt="0"/>
      <dgm:spPr/>
    </dgm:pt>
    <dgm:pt modelId="{AF24AFE8-F094-4DC7-A8FA-699B8C912596}" type="pres">
      <dgm:prSet presAssocID="{AE1FB9F8-EF6B-4D28-AF29-42047F12FC76}" presName="parentLeftMargin" presStyleLbl="node1" presStyleIdx="0" presStyleCnt="3"/>
      <dgm:spPr/>
    </dgm:pt>
    <dgm:pt modelId="{2E9445CC-1AB6-49D2-9D54-46C836BDDB15}" type="pres">
      <dgm:prSet presAssocID="{AE1FB9F8-EF6B-4D28-AF29-42047F12FC7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4655455-7153-4CBF-90CF-FA2AF5FA6BA1}" type="pres">
      <dgm:prSet presAssocID="{AE1FB9F8-EF6B-4D28-AF29-42047F12FC76}" presName="negativeSpace" presStyleCnt="0"/>
      <dgm:spPr/>
    </dgm:pt>
    <dgm:pt modelId="{76F80596-60EC-4BA9-A324-363DED97BECD}" type="pres">
      <dgm:prSet presAssocID="{AE1FB9F8-EF6B-4D28-AF29-42047F12FC76}" presName="childText" presStyleLbl="conFgAcc1" presStyleIdx="0" presStyleCnt="3">
        <dgm:presLayoutVars>
          <dgm:bulletEnabled val="1"/>
        </dgm:presLayoutVars>
      </dgm:prSet>
      <dgm:spPr/>
    </dgm:pt>
    <dgm:pt modelId="{980CB6E4-A6F6-4C36-AD8E-DB529FDE65ED}" type="pres">
      <dgm:prSet presAssocID="{65B3EF52-5B38-4EE2-94CB-470E5D6FF91A}" presName="spaceBetweenRectangles" presStyleCnt="0"/>
      <dgm:spPr/>
    </dgm:pt>
    <dgm:pt modelId="{5F55DC76-224F-417B-BA8B-0124A2EC190A}" type="pres">
      <dgm:prSet presAssocID="{4AA63E9F-8732-4ABD-BDB8-2EA39D2A7360}" presName="parentLin" presStyleCnt="0"/>
      <dgm:spPr/>
    </dgm:pt>
    <dgm:pt modelId="{182FD94D-6205-46B5-9ACD-1E309F726317}" type="pres">
      <dgm:prSet presAssocID="{4AA63E9F-8732-4ABD-BDB8-2EA39D2A7360}" presName="parentLeftMargin" presStyleLbl="node1" presStyleIdx="0" presStyleCnt="3"/>
      <dgm:spPr/>
    </dgm:pt>
    <dgm:pt modelId="{BC33F587-6E3C-4BC3-97DD-1B23712D21E3}" type="pres">
      <dgm:prSet presAssocID="{4AA63E9F-8732-4ABD-BDB8-2EA39D2A736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9750995-316C-4DFF-80A9-EBF42CFEC67C}" type="pres">
      <dgm:prSet presAssocID="{4AA63E9F-8732-4ABD-BDB8-2EA39D2A7360}" presName="negativeSpace" presStyleCnt="0"/>
      <dgm:spPr/>
    </dgm:pt>
    <dgm:pt modelId="{816F5691-134C-4904-9A06-BD1FD119BA9D}" type="pres">
      <dgm:prSet presAssocID="{4AA63E9F-8732-4ABD-BDB8-2EA39D2A7360}" presName="childText" presStyleLbl="conFgAcc1" presStyleIdx="1" presStyleCnt="3">
        <dgm:presLayoutVars>
          <dgm:bulletEnabled val="1"/>
        </dgm:presLayoutVars>
      </dgm:prSet>
      <dgm:spPr/>
    </dgm:pt>
    <dgm:pt modelId="{DDBBF18C-1DDC-47EF-90F8-9C74FC0567BC}" type="pres">
      <dgm:prSet presAssocID="{481AF3EC-1AB8-419D-BEC9-1F61F67AFECD}" presName="spaceBetweenRectangles" presStyleCnt="0"/>
      <dgm:spPr/>
    </dgm:pt>
    <dgm:pt modelId="{9BB9847E-0F13-42F0-93D8-36C794B81B7A}" type="pres">
      <dgm:prSet presAssocID="{AF297756-6E08-41F3-93C7-32FB269F4775}" presName="parentLin" presStyleCnt="0"/>
      <dgm:spPr/>
    </dgm:pt>
    <dgm:pt modelId="{A13A46A4-5997-478A-ACEA-23E1211DA7E1}" type="pres">
      <dgm:prSet presAssocID="{AF297756-6E08-41F3-93C7-32FB269F4775}" presName="parentLeftMargin" presStyleLbl="node1" presStyleIdx="1" presStyleCnt="3"/>
      <dgm:spPr/>
    </dgm:pt>
    <dgm:pt modelId="{51360829-02D7-43CD-83C5-5B815C6462A4}" type="pres">
      <dgm:prSet presAssocID="{AF297756-6E08-41F3-93C7-32FB269F4775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86C882BB-1E5C-48CB-ABEF-62F3253DD38F}" type="pres">
      <dgm:prSet presAssocID="{AF297756-6E08-41F3-93C7-32FB269F4775}" presName="negativeSpace" presStyleCnt="0"/>
      <dgm:spPr/>
    </dgm:pt>
    <dgm:pt modelId="{BD987708-C85A-4906-9B94-091489E7E2E0}" type="pres">
      <dgm:prSet presAssocID="{AF297756-6E08-41F3-93C7-32FB269F477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BD9EA16-76F0-44ED-AD2D-A3A847CF25FD}" srcId="{0519B455-CDC8-4771-A198-94395AF22731}" destId="{AF297756-6E08-41F3-93C7-32FB269F4775}" srcOrd="2" destOrd="0" parTransId="{3A9236D2-91E9-4515-B875-996DC8AE5918}" sibTransId="{6FA29ABB-2C28-4DB2-881C-A13FFF8759C4}"/>
    <dgm:cxn modelId="{9DB54F32-46E2-4FFF-A86F-1E879807EAF3}" type="presOf" srcId="{AE1FB9F8-EF6B-4D28-AF29-42047F12FC76}" destId="{2E9445CC-1AB6-49D2-9D54-46C836BDDB15}" srcOrd="1" destOrd="0" presId="urn:microsoft.com/office/officeart/2005/8/layout/list1"/>
    <dgm:cxn modelId="{0515E041-BB0A-4D78-8E58-EE338E0E8990}" type="presOf" srcId="{AE1FB9F8-EF6B-4D28-AF29-42047F12FC76}" destId="{AF24AFE8-F094-4DC7-A8FA-699B8C912596}" srcOrd="0" destOrd="0" presId="urn:microsoft.com/office/officeart/2005/8/layout/list1"/>
    <dgm:cxn modelId="{A55C5377-06F8-4F23-9A2F-5EAAD76BACF7}" type="presOf" srcId="{4AA63E9F-8732-4ABD-BDB8-2EA39D2A7360}" destId="{BC33F587-6E3C-4BC3-97DD-1B23712D21E3}" srcOrd="1" destOrd="0" presId="urn:microsoft.com/office/officeart/2005/8/layout/list1"/>
    <dgm:cxn modelId="{1FCB7C8A-6CCA-41FE-8086-C0A5E3178790}" srcId="{0519B455-CDC8-4771-A198-94395AF22731}" destId="{4AA63E9F-8732-4ABD-BDB8-2EA39D2A7360}" srcOrd="1" destOrd="0" parTransId="{A322D709-C042-482D-AE67-4C69BE5029BF}" sibTransId="{481AF3EC-1AB8-419D-BEC9-1F61F67AFECD}"/>
    <dgm:cxn modelId="{9A2C4CBE-3C8B-427C-A2CA-9371ACA6905A}" srcId="{0519B455-CDC8-4771-A198-94395AF22731}" destId="{AE1FB9F8-EF6B-4D28-AF29-42047F12FC76}" srcOrd="0" destOrd="0" parTransId="{4500322D-E524-440C-85FE-E7964F756D27}" sibTransId="{65B3EF52-5B38-4EE2-94CB-470E5D6FF91A}"/>
    <dgm:cxn modelId="{6DF2CFC0-2806-4292-A9FB-975D95DDB549}" type="presOf" srcId="{0519B455-CDC8-4771-A198-94395AF22731}" destId="{72B8A8E9-9ACE-4AD0-A5A9-C3049B4446CB}" srcOrd="0" destOrd="0" presId="urn:microsoft.com/office/officeart/2005/8/layout/list1"/>
    <dgm:cxn modelId="{8576E2D9-439B-4AFE-B955-0F140CF12ABC}" type="presOf" srcId="{4AA63E9F-8732-4ABD-BDB8-2EA39D2A7360}" destId="{182FD94D-6205-46B5-9ACD-1E309F726317}" srcOrd="0" destOrd="0" presId="urn:microsoft.com/office/officeart/2005/8/layout/list1"/>
    <dgm:cxn modelId="{FD2555EA-690D-467F-8AD2-BAC7792A0AA0}" type="presOf" srcId="{AF297756-6E08-41F3-93C7-32FB269F4775}" destId="{A13A46A4-5997-478A-ACEA-23E1211DA7E1}" srcOrd="0" destOrd="0" presId="urn:microsoft.com/office/officeart/2005/8/layout/list1"/>
    <dgm:cxn modelId="{AD41FDF3-CD3C-4CCA-B380-9027895EB1CB}" type="presOf" srcId="{AF297756-6E08-41F3-93C7-32FB269F4775}" destId="{51360829-02D7-43CD-83C5-5B815C6462A4}" srcOrd="1" destOrd="0" presId="urn:microsoft.com/office/officeart/2005/8/layout/list1"/>
    <dgm:cxn modelId="{2BED2B5C-1185-43E9-8FA6-E006BD3D95F9}" type="presParOf" srcId="{72B8A8E9-9ACE-4AD0-A5A9-C3049B4446CB}" destId="{6A9F4885-D425-47D9-A2A9-F0B29CE67041}" srcOrd="0" destOrd="0" presId="urn:microsoft.com/office/officeart/2005/8/layout/list1"/>
    <dgm:cxn modelId="{BF0771C5-27BE-41DD-A95C-40FEFAD8E47C}" type="presParOf" srcId="{6A9F4885-D425-47D9-A2A9-F0B29CE67041}" destId="{AF24AFE8-F094-4DC7-A8FA-699B8C912596}" srcOrd="0" destOrd="0" presId="urn:microsoft.com/office/officeart/2005/8/layout/list1"/>
    <dgm:cxn modelId="{0AA0042B-F02A-4722-87BB-4393BC22729D}" type="presParOf" srcId="{6A9F4885-D425-47D9-A2A9-F0B29CE67041}" destId="{2E9445CC-1AB6-49D2-9D54-46C836BDDB15}" srcOrd="1" destOrd="0" presId="urn:microsoft.com/office/officeart/2005/8/layout/list1"/>
    <dgm:cxn modelId="{6C983BD0-F805-498D-A47C-C9ECCE71BAF8}" type="presParOf" srcId="{72B8A8E9-9ACE-4AD0-A5A9-C3049B4446CB}" destId="{54655455-7153-4CBF-90CF-FA2AF5FA6BA1}" srcOrd="1" destOrd="0" presId="urn:microsoft.com/office/officeart/2005/8/layout/list1"/>
    <dgm:cxn modelId="{C35DA8F9-3347-456A-8FE2-48BC697262D1}" type="presParOf" srcId="{72B8A8E9-9ACE-4AD0-A5A9-C3049B4446CB}" destId="{76F80596-60EC-4BA9-A324-363DED97BECD}" srcOrd="2" destOrd="0" presId="urn:microsoft.com/office/officeart/2005/8/layout/list1"/>
    <dgm:cxn modelId="{D9047393-FF83-4B7F-A2BF-6816242409D3}" type="presParOf" srcId="{72B8A8E9-9ACE-4AD0-A5A9-C3049B4446CB}" destId="{980CB6E4-A6F6-4C36-AD8E-DB529FDE65ED}" srcOrd="3" destOrd="0" presId="urn:microsoft.com/office/officeart/2005/8/layout/list1"/>
    <dgm:cxn modelId="{9822E5E3-804C-452D-AD90-BF00B7B0BFB1}" type="presParOf" srcId="{72B8A8E9-9ACE-4AD0-A5A9-C3049B4446CB}" destId="{5F55DC76-224F-417B-BA8B-0124A2EC190A}" srcOrd="4" destOrd="0" presId="urn:microsoft.com/office/officeart/2005/8/layout/list1"/>
    <dgm:cxn modelId="{D1AFD86F-456C-4093-9156-9A785D097D82}" type="presParOf" srcId="{5F55DC76-224F-417B-BA8B-0124A2EC190A}" destId="{182FD94D-6205-46B5-9ACD-1E309F726317}" srcOrd="0" destOrd="0" presId="urn:microsoft.com/office/officeart/2005/8/layout/list1"/>
    <dgm:cxn modelId="{D27C1FBE-84B9-4BA0-B4BD-61EB0EF75FB7}" type="presParOf" srcId="{5F55DC76-224F-417B-BA8B-0124A2EC190A}" destId="{BC33F587-6E3C-4BC3-97DD-1B23712D21E3}" srcOrd="1" destOrd="0" presId="urn:microsoft.com/office/officeart/2005/8/layout/list1"/>
    <dgm:cxn modelId="{C357D97E-1AE3-4F4C-AE6B-5E0733BCE54B}" type="presParOf" srcId="{72B8A8E9-9ACE-4AD0-A5A9-C3049B4446CB}" destId="{29750995-316C-4DFF-80A9-EBF42CFEC67C}" srcOrd="5" destOrd="0" presId="urn:microsoft.com/office/officeart/2005/8/layout/list1"/>
    <dgm:cxn modelId="{56566B28-FAEF-465B-B561-0062D2BD66EA}" type="presParOf" srcId="{72B8A8E9-9ACE-4AD0-A5A9-C3049B4446CB}" destId="{816F5691-134C-4904-9A06-BD1FD119BA9D}" srcOrd="6" destOrd="0" presId="urn:microsoft.com/office/officeart/2005/8/layout/list1"/>
    <dgm:cxn modelId="{1097AAA5-8CC7-45EE-8464-D46D2225CA8C}" type="presParOf" srcId="{72B8A8E9-9ACE-4AD0-A5A9-C3049B4446CB}" destId="{DDBBF18C-1DDC-47EF-90F8-9C74FC0567BC}" srcOrd="7" destOrd="0" presId="urn:microsoft.com/office/officeart/2005/8/layout/list1"/>
    <dgm:cxn modelId="{F9689986-87FC-4C23-8267-6FD9A43ABEE6}" type="presParOf" srcId="{72B8A8E9-9ACE-4AD0-A5A9-C3049B4446CB}" destId="{9BB9847E-0F13-42F0-93D8-36C794B81B7A}" srcOrd="8" destOrd="0" presId="urn:microsoft.com/office/officeart/2005/8/layout/list1"/>
    <dgm:cxn modelId="{D12502D5-3BAD-405A-8D79-F88B9A3E1F5A}" type="presParOf" srcId="{9BB9847E-0F13-42F0-93D8-36C794B81B7A}" destId="{A13A46A4-5997-478A-ACEA-23E1211DA7E1}" srcOrd="0" destOrd="0" presId="urn:microsoft.com/office/officeart/2005/8/layout/list1"/>
    <dgm:cxn modelId="{1440456E-26D6-4C99-8946-7A2FFDA59DCA}" type="presParOf" srcId="{9BB9847E-0F13-42F0-93D8-36C794B81B7A}" destId="{51360829-02D7-43CD-83C5-5B815C6462A4}" srcOrd="1" destOrd="0" presId="urn:microsoft.com/office/officeart/2005/8/layout/list1"/>
    <dgm:cxn modelId="{9B313066-001E-410A-AA2C-FEC125B10700}" type="presParOf" srcId="{72B8A8E9-9ACE-4AD0-A5A9-C3049B4446CB}" destId="{86C882BB-1E5C-48CB-ABEF-62F3253DD38F}" srcOrd="9" destOrd="0" presId="urn:microsoft.com/office/officeart/2005/8/layout/list1"/>
    <dgm:cxn modelId="{A070E521-FA06-4881-BA60-A609E7D747C6}" type="presParOf" srcId="{72B8A8E9-9ACE-4AD0-A5A9-C3049B4446CB}" destId="{BD987708-C85A-4906-9B94-091489E7E2E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83D585-D1B7-4F5B-B9A5-F4F97A8BF2C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4F5FAE4-805F-42E4-848A-0558D2A3F681}">
      <dgm:prSet/>
      <dgm:spPr/>
      <dgm:t>
        <a:bodyPr/>
        <a:lstStyle/>
        <a:p>
          <a:r>
            <a:rPr lang="it-IT"/>
            <a:t>They mirror logical relations holding among and between ideas</a:t>
          </a:r>
          <a:endParaRPr lang="en-US"/>
        </a:p>
      </dgm:t>
    </dgm:pt>
    <dgm:pt modelId="{275AFDB0-CA3B-4EFD-B19A-5D1DE933427B}" type="parTrans" cxnId="{BB949330-9D47-46AA-B17C-04D428330318}">
      <dgm:prSet/>
      <dgm:spPr/>
      <dgm:t>
        <a:bodyPr/>
        <a:lstStyle/>
        <a:p>
          <a:endParaRPr lang="en-US"/>
        </a:p>
      </dgm:t>
    </dgm:pt>
    <dgm:pt modelId="{C08CE40E-F13A-4AC2-843E-DE5CE9E8F995}" type="sibTrans" cxnId="{BB949330-9D47-46AA-B17C-04D428330318}">
      <dgm:prSet/>
      <dgm:spPr/>
      <dgm:t>
        <a:bodyPr/>
        <a:lstStyle/>
        <a:p>
          <a:endParaRPr lang="en-US"/>
        </a:p>
      </dgm:t>
    </dgm:pt>
    <dgm:pt modelId="{632DCF99-D91D-4FA8-8F2F-380C6B680AAE}">
      <dgm:prSet/>
      <dgm:spPr/>
      <dgm:t>
        <a:bodyPr/>
        <a:lstStyle/>
        <a:p>
          <a:r>
            <a:rPr lang="it-IT"/>
            <a:t>They are used to logically join some expressions on a piece of text and the corresponding ideas in the mind of readers</a:t>
          </a:r>
          <a:endParaRPr lang="en-US"/>
        </a:p>
      </dgm:t>
    </dgm:pt>
    <dgm:pt modelId="{A22ACB11-E9F2-4B04-A3B3-B94E70F5EE69}" type="parTrans" cxnId="{46C7C582-EE4C-4DF0-9DA9-DA5CE89DF424}">
      <dgm:prSet/>
      <dgm:spPr/>
      <dgm:t>
        <a:bodyPr/>
        <a:lstStyle/>
        <a:p>
          <a:endParaRPr lang="en-US"/>
        </a:p>
      </dgm:t>
    </dgm:pt>
    <dgm:pt modelId="{D6733247-8F31-4D99-9656-35A76533774D}" type="sibTrans" cxnId="{46C7C582-EE4C-4DF0-9DA9-DA5CE89DF424}">
      <dgm:prSet/>
      <dgm:spPr/>
      <dgm:t>
        <a:bodyPr/>
        <a:lstStyle/>
        <a:p>
          <a:endParaRPr lang="en-US"/>
        </a:p>
      </dgm:t>
    </dgm:pt>
    <dgm:pt modelId="{04629307-955C-4801-9003-9632788DA678}" type="pres">
      <dgm:prSet presAssocID="{FF83D585-D1B7-4F5B-B9A5-F4F97A8BF2C9}" presName="linear" presStyleCnt="0">
        <dgm:presLayoutVars>
          <dgm:animLvl val="lvl"/>
          <dgm:resizeHandles val="exact"/>
        </dgm:presLayoutVars>
      </dgm:prSet>
      <dgm:spPr/>
    </dgm:pt>
    <dgm:pt modelId="{7C4D0554-4856-4C7B-88B2-B24BC4A87462}" type="pres">
      <dgm:prSet presAssocID="{D4F5FAE4-805F-42E4-848A-0558D2A3F68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6891BB2-9691-437E-9B06-4CD900565D5F}" type="pres">
      <dgm:prSet presAssocID="{C08CE40E-F13A-4AC2-843E-DE5CE9E8F995}" presName="spacer" presStyleCnt="0"/>
      <dgm:spPr/>
    </dgm:pt>
    <dgm:pt modelId="{8299E620-661C-4767-B1F0-EDCFA32599EB}" type="pres">
      <dgm:prSet presAssocID="{632DCF99-D91D-4FA8-8F2F-380C6B680AAE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B949330-9D47-46AA-B17C-04D428330318}" srcId="{FF83D585-D1B7-4F5B-B9A5-F4F97A8BF2C9}" destId="{D4F5FAE4-805F-42E4-848A-0558D2A3F681}" srcOrd="0" destOrd="0" parTransId="{275AFDB0-CA3B-4EFD-B19A-5D1DE933427B}" sibTransId="{C08CE40E-F13A-4AC2-843E-DE5CE9E8F995}"/>
    <dgm:cxn modelId="{46C7C582-EE4C-4DF0-9DA9-DA5CE89DF424}" srcId="{FF83D585-D1B7-4F5B-B9A5-F4F97A8BF2C9}" destId="{632DCF99-D91D-4FA8-8F2F-380C6B680AAE}" srcOrd="1" destOrd="0" parTransId="{A22ACB11-E9F2-4B04-A3B3-B94E70F5EE69}" sibTransId="{D6733247-8F31-4D99-9656-35A76533774D}"/>
    <dgm:cxn modelId="{63B86589-7B3E-46C4-989B-CDED147E4B2A}" type="presOf" srcId="{632DCF99-D91D-4FA8-8F2F-380C6B680AAE}" destId="{8299E620-661C-4767-B1F0-EDCFA32599EB}" srcOrd="0" destOrd="0" presId="urn:microsoft.com/office/officeart/2005/8/layout/vList2"/>
    <dgm:cxn modelId="{3CCF609D-7E1C-404A-86E7-07054A83D7EC}" type="presOf" srcId="{D4F5FAE4-805F-42E4-848A-0558D2A3F681}" destId="{7C4D0554-4856-4C7B-88B2-B24BC4A87462}" srcOrd="0" destOrd="0" presId="urn:microsoft.com/office/officeart/2005/8/layout/vList2"/>
    <dgm:cxn modelId="{3572D3D7-F74A-4D83-AFB4-8F78C490DE98}" type="presOf" srcId="{FF83D585-D1B7-4F5B-B9A5-F4F97A8BF2C9}" destId="{04629307-955C-4801-9003-9632788DA678}" srcOrd="0" destOrd="0" presId="urn:microsoft.com/office/officeart/2005/8/layout/vList2"/>
    <dgm:cxn modelId="{EDE96F1A-C23C-4AA9-BC2D-DECE88D6A02D}" type="presParOf" srcId="{04629307-955C-4801-9003-9632788DA678}" destId="{7C4D0554-4856-4C7B-88B2-B24BC4A87462}" srcOrd="0" destOrd="0" presId="urn:microsoft.com/office/officeart/2005/8/layout/vList2"/>
    <dgm:cxn modelId="{A68242EB-0254-4499-B0F1-CCB0D272B641}" type="presParOf" srcId="{04629307-955C-4801-9003-9632788DA678}" destId="{B6891BB2-9691-437E-9B06-4CD900565D5F}" srcOrd="1" destOrd="0" presId="urn:microsoft.com/office/officeart/2005/8/layout/vList2"/>
    <dgm:cxn modelId="{8AF59599-E5DD-4E13-99E0-C6850F705480}" type="presParOf" srcId="{04629307-955C-4801-9003-9632788DA678}" destId="{8299E620-661C-4767-B1F0-EDCFA32599E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61AF66-7547-4B68-9962-68EDF6E43CC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5748FE2-0B7E-44FE-98A8-E5BF3A44FC0B}">
      <dgm:prSet/>
      <dgm:spPr/>
      <dgm:t>
        <a:bodyPr/>
        <a:lstStyle/>
        <a:p>
          <a:r>
            <a:rPr lang="it-IT"/>
            <a:t>Sentence connectors help writers to convey their thoughts and reasoning on a particular topic, so they are </a:t>
          </a:r>
          <a:r>
            <a:rPr lang="it-IT" b="1"/>
            <a:t>discourse makers.</a:t>
          </a:r>
          <a:endParaRPr lang="en-US"/>
        </a:p>
      </dgm:t>
    </dgm:pt>
    <dgm:pt modelId="{316DB433-5ACF-4A0B-B7F2-7FB49A5C8A7E}" type="parTrans" cxnId="{13C2F278-7B4B-43D0-A300-0A41FE880B62}">
      <dgm:prSet/>
      <dgm:spPr/>
      <dgm:t>
        <a:bodyPr/>
        <a:lstStyle/>
        <a:p>
          <a:endParaRPr lang="en-US"/>
        </a:p>
      </dgm:t>
    </dgm:pt>
    <dgm:pt modelId="{092C910B-3693-4A59-A75A-EBC24C91AA4C}" type="sibTrans" cxnId="{13C2F278-7B4B-43D0-A300-0A41FE880B62}">
      <dgm:prSet/>
      <dgm:spPr/>
      <dgm:t>
        <a:bodyPr/>
        <a:lstStyle/>
        <a:p>
          <a:endParaRPr lang="en-US"/>
        </a:p>
      </dgm:t>
    </dgm:pt>
    <dgm:pt modelId="{20FBB1BD-4945-4BB1-A4CF-5F1EF8CC848D}">
      <dgm:prSet/>
      <dgm:spPr/>
      <dgm:t>
        <a:bodyPr/>
        <a:lstStyle/>
        <a:p>
          <a:r>
            <a:rPr lang="it-IT" dirty="0"/>
            <a:t>They can be considered as a reverse </a:t>
          </a:r>
          <a:r>
            <a:rPr lang="it-IT" dirty="0" err="1"/>
            <a:t>form</a:t>
          </a:r>
          <a:r>
            <a:rPr lang="it-IT" dirty="0"/>
            <a:t> of </a:t>
          </a:r>
          <a:r>
            <a:rPr lang="it-IT" dirty="0" err="1"/>
            <a:t>punctuation</a:t>
          </a:r>
          <a:r>
            <a:rPr lang="it-IT" dirty="0"/>
            <a:t>:</a:t>
          </a:r>
          <a:endParaRPr lang="en-US" dirty="0"/>
        </a:p>
      </dgm:t>
    </dgm:pt>
    <dgm:pt modelId="{E5E2DC7B-1100-4A6B-94A3-AF940EFB4842}" type="parTrans" cxnId="{C33EE7E3-6638-4094-8EBD-D1639DB5BDE7}">
      <dgm:prSet/>
      <dgm:spPr/>
      <dgm:t>
        <a:bodyPr/>
        <a:lstStyle/>
        <a:p>
          <a:endParaRPr lang="en-US"/>
        </a:p>
      </dgm:t>
    </dgm:pt>
    <dgm:pt modelId="{733B870C-708F-4416-8FB8-7EDDD01093A0}" type="sibTrans" cxnId="{C33EE7E3-6638-4094-8EBD-D1639DB5BDE7}">
      <dgm:prSet/>
      <dgm:spPr/>
      <dgm:t>
        <a:bodyPr/>
        <a:lstStyle/>
        <a:p>
          <a:endParaRPr lang="en-US"/>
        </a:p>
      </dgm:t>
    </dgm:pt>
    <dgm:pt modelId="{BB94C237-92D7-4CB2-B2BB-C12CFCE636FC}">
      <dgm:prSet/>
      <dgm:spPr/>
      <dgm:t>
        <a:bodyPr/>
        <a:lstStyle/>
        <a:p>
          <a:r>
            <a:rPr lang="it-IT" dirty="0"/>
            <a:t>If </a:t>
          </a:r>
          <a:r>
            <a:rPr lang="it-IT" dirty="0" err="1"/>
            <a:t>punctuation</a:t>
          </a:r>
          <a:r>
            <a:rPr lang="it-IT" dirty="0"/>
            <a:t> </a:t>
          </a:r>
          <a:r>
            <a:rPr lang="it-IT" dirty="0" err="1"/>
            <a:t>marks</a:t>
          </a:r>
          <a:r>
            <a:rPr lang="it-IT" dirty="0"/>
            <a:t> are used in the written </a:t>
          </a:r>
          <a:r>
            <a:rPr lang="it-IT" dirty="0" err="1"/>
            <a:t>discourse</a:t>
          </a:r>
          <a:r>
            <a:rPr lang="it-IT" dirty="0"/>
            <a:t> to separate </a:t>
          </a:r>
          <a:r>
            <a:rPr lang="it-IT" dirty="0" err="1"/>
            <a:t>language</a:t>
          </a:r>
          <a:r>
            <a:rPr lang="it-IT" dirty="0"/>
            <a:t> </a:t>
          </a:r>
          <a:r>
            <a:rPr lang="it-IT" dirty="0" err="1"/>
            <a:t>fragments</a:t>
          </a:r>
          <a:r>
            <a:rPr lang="it-IT" dirty="0"/>
            <a:t>, sentence </a:t>
          </a:r>
          <a:r>
            <a:rPr lang="it-IT" dirty="0" err="1"/>
            <a:t>connectors</a:t>
          </a:r>
          <a:r>
            <a:rPr lang="it-IT" dirty="0"/>
            <a:t> are used to link them.</a:t>
          </a:r>
          <a:endParaRPr lang="en-US" dirty="0"/>
        </a:p>
      </dgm:t>
    </dgm:pt>
    <dgm:pt modelId="{A046CA74-F1FC-48B9-B911-9764DBA53982}" type="parTrans" cxnId="{748135D1-7D7F-43E7-9028-FEC03F2928B6}">
      <dgm:prSet/>
      <dgm:spPr/>
      <dgm:t>
        <a:bodyPr/>
        <a:lstStyle/>
        <a:p>
          <a:endParaRPr lang="en-US"/>
        </a:p>
      </dgm:t>
    </dgm:pt>
    <dgm:pt modelId="{D4BF440E-D169-47B7-811F-7B89C6C92A2C}" type="sibTrans" cxnId="{748135D1-7D7F-43E7-9028-FEC03F2928B6}">
      <dgm:prSet/>
      <dgm:spPr/>
      <dgm:t>
        <a:bodyPr/>
        <a:lstStyle/>
        <a:p>
          <a:endParaRPr lang="en-US"/>
        </a:p>
      </dgm:t>
    </dgm:pt>
    <dgm:pt modelId="{4CB1398C-9A45-4FBC-A161-53229B871A2D}">
      <dgm:prSet/>
      <dgm:spPr/>
      <dgm:t>
        <a:bodyPr/>
        <a:lstStyle/>
        <a:p>
          <a:r>
            <a:rPr lang="it-IT" dirty="0" err="1"/>
            <a:t>Punctuation</a:t>
          </a:r>
          <a:r>
            <a:rPr lang="it-IT" dirty="0"/>
            <a:t> </a:t>
          </a:r>
          <a:r>
            <a:rPr lang="it-IT" dirty="0" err="1"/>
            <a:t>marks</a:t>
          </a:r>
          <a:r>
            <a:rPr lang="it-IT" dirty="0"/>
            <a:t> ask the reader to follow the </a:t>
          </a:r>
          <a:r>
            <a:rPr lang="it-IT" dirty="0" err="1"/>
            <a:t>rythm</a:t>
          </a:r>
          <a:r>
            <a:rPr lang="it-IT" dirty="0"/>
            <a:t> of </a:t>
          </a:r>
          <a:r>
            <a:rPr lang="it-IT" dirty="0" err="1"/>
            <a:t>discourse</a:t>
          </a:r>
          <a:r>
            <a:rPr lang="it-IT" dirty="0"/>
            <a:t> and helps </a:t>
          </a:r>
          <a:r>
            <a:rPr lang="it-IT" dirty="0" err="1"/>
            <a:t>mimic</a:t>
          </a:r>
          <a:r>
            <a:rPr lang="it-IT" dirty="0"/>
            <a:t> </a:t>
          </a:r>
          <a:r>
            <a:rPr lang="it-IT" dirty="0" err="1"/>
            <a:t>vocal</a:t>
          </a:r>
          <a:r>
            <a:rPr lang="it-IT" dirty="0"/>
            <a:t> </a:t>
          </a:r>
          <a:r>
            <a:rPr lang="it-IT" dirty="0" err="1"/>
            <a:t>inflection</a:t>
          </a:r>
          <a:endParaRPr lang="en-US" dirty="0"/>
        </a:p>
      </dgm:t>
    </dgm:pt>
    <dgm:pt modelId="{42F2E6DD-13BF-4CBC-94CF-39EE4F37422C}" type="parTrans" cxnId="{918C003D-AA6F-4A23-8B54-33E9CD060DFA}">
      <dgm:prSet/>
      <dgm:spPr/>
      <dgm:t>
        <a:bodyPr/>
        <a:lstStyle/>
        <a:p>
          <a:endParaRPr lang="en-US"/>
        </a:p>
      </dgm:t>
    </dgm:pt>
    <dgm:pt modelId="{FCD4BB70-8586-4A79-8301-8375D9B5D0A7}" type="sibTrans" cxnId="{918C003D-AA6F-4A23-8B54-33E9CD060DFA}">
      <dgm:prSet/>
      <dgm:spPr/>
      <dgm:t>
        <a:bodyPr/>
        <a:lstStyle/>
        <a:p>
          <a:endParaRPr lang="en-US"/>
        </a:p>
      </dgm:t>
    </dgm:pt>
    <dgm:pt modelId="{ED27A337-2DB6-42A0-AE83-8FD880303B9D}" type="pres">
      <dgm:prSet presAssocID="{3461AF66-7547-4B68-9962-68EDF6E43CC7}" presName="linear" presStyleCnt="0">
        <dgm:presLayoutVars>
          <dgm:animLvl val="lvl"/>
          <dgm:resizeHandles val="exact"/>
        </dgm:presLayoutVars>
      </dgm:prSet>
      <dgm:spPr/>
    </dgm:pt>
    <dgm:pt modelId="{99263BDA-F2A4-4134-ACBF-A9837234D986}" type="pres">
      <dgm:prSet presAssocID="{25748FE2-0B7E-44FE-98A8-E5BF3A44FC0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3F7AC5F-464F-4D2A-9BB2-88B6D3F9AB1F}" type="pres">
      <dgm:prSet presAssocID="{092C910B-3693-4A59-A75A-EBC24C91AA4C}" presName="spacer" presStyleCnt="0"/>
      <dgm:spPr/>
    </dgm:pt>
    <dgm:pt modelId="{89A92894-CF85-4F9F-9EBD-E567543B8B83}" type="pres">
      <dgm:prSet presAssocID="{20FBB1BD-4945-4BB1-A4CF-5F1EF8CC848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98DF04D-3FCA-4DA3-8002-F3C3F8976C29}" type="pres">
      <dgm:prSet presAssocID="{733B870C-708F-4416-8FB8-7EDDD01093A0}" presName="spacer" presStyleCnt="0"/>
      <dgm:spPr/>
    </dgm:pt>
    <dgm:pt modelId="{7D23F9F9-18E6-4E33-8A09-6A5A373B6037}" type="pres">
      <dgm:prSet presAssocID="{BB94C237-92D7-4CB2-B2BB-C12CFCE636F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55ACB1A-0502-48A5-81A3-274782339ADC}" type="pres">
      <dgm:prSet presAssocID="{D4BF440E-D169-47B7-811F-7B89C6C92A2C}" presName="spacer" presStyleCnt="0"/>
      <dgm:spPr/>
    </dgm:pt>
    <dgm:pt modelId="{B961DE21-920E-483E-B022-E207972CB7CF}" type="pres">
      <dgm:prSet presAssocID="{4CB1398C-9A45-4FBC-A161-53229B871A2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A3C9A718-B702-498D-81A9-A34294F00D5C}" type="presOf" srcId="{4CB1398C-9A45-4FBC-A161-53229B871A2D}" destId="{B961DE21-920E-483E-B022-E207972CB7CF}" srcOrd="0" destOrd="0" presId="urn:microsoft.com/office/officeart/2005/8/layout/vList2"/>
    <dgm:cxn modelId="{8E3AD01E-CB16-4D49-90E2-0643EC9FF13F}" type="presOf" srcId="{25748FE2-0B7E-44FE-98A8-E5BF3A44FC0B}" destId="{99263BDA-F2A4-4134-ACBF-A9837234D986}" srcOrd="0" destOrd="0" presId="urn:microsoft.com/office/officeart/2005/8/layout/vList2"/>
    <dgm:cxn modelId="{918C003D-AA6F-4A23-8B54-33E9CD060DFA}" srcId="{3461AF66-7547-4B68-9962-68EDF6E43CC7}" destId="{4CB1398C-9A45-4FBC-A161-53229B871A2D}" srcOrd="3" destOrd="0" parTransId="{42F2E6DD-13BF-4CBC-94CF-39EE4F37422C}" sibTransId="{FCD4BB70-8586-4A79-8301-8375D9B5D0A7}"/>
    <dgm:cxn modelId="{E54BA343-57E8-4748-9CFC-1016AA72DBEB}" type="presOf" srcId="{BB94C237-92D7-4CB2-B2BB-C12CFCE636FC}" destId="{7D23F9F9-18E6-4E33-8A09-6A5A373B6037}" srcOrd="0" destOrd="0" presId="urn:microsoft.com/office/officeart/2005/8/layout/vList2"/>
    <dgm:cxn modelId="{6BFB2D46-2FC7-4E19-837B-4BB8D3AFB55A}" type="presOf" srcId="{20FBB1BD-4945-4BB1-A4CF-5F1EF8CC848D}" destId="{89A92894-CF85-4F9F-9EBD-E567543B8B83}" srcOrd="0" destOrd="0" presId="urn:microsoft.com/office/officeart/2005/8/layout/vList2"/>
    <dgm:cxn modelId="{5DDA794C-0E44-414E-BAA0-4022973F9503}" type="presOf" srcId="{3461AF66-7547-4B68-9962-68EDF6E43CC7}" destId="{ED27A337-2DB6-42A0-AE83-8FD880303B9D}" srcOrd="0" destOrd="0" presId="urn:microsoft.com/office/officeart/2005/8/layout/vList2"/>
    <dgm:cxn modelId="{13C2F278-7B4B-43D0-A300-0A41FE880B62}" srcId="{3461AF66-7547-4B68-9962-68EDF6E43CC7}" destId="{25748FE2-0B7E-44FE-98A8-E5BF3A44FC0B}" srcOrd="0" destOrd="0" parTransId="{316DB433-5ACF-4A0B-B7F2-7FB49A5C8A7E}" sibTransId="{092C910B-3693-4A59-A75A-EBC24C91AA4C}"/>
    <dgm:cxn modelId="{748135D1-7D7F-43E7-9028-FEC03F2928B6}" srcId="{3461AF66-7547-4B68-9962-68EDF6E43CC7}" destId="{BB94C237-92D7-4CB2-B2BB-C12CFCE636FC}" srcOrd="2" destOrd="0" parTransId="{A046CA74-F1FC-48B9-B911-9764DBA53982}" sibTransId="{D4BF440E-D169-47B7-811F-7B89C6C92A2C}"/>
    <dgm:cxn modelId="{C33EE7E3-6638-4094-8EBD-D1639DB5BDE7}" srcId="{3461AF66-7547-4B68-9962-68EDF6E43CC7}" destId="{20FBB1BD-4945-4BB1-A4CF-5F1EF8CC848D}" srcOrd="1" destOrd="0" parTransId="{E5E2DC7B-1100-4A6B-94A3-AF940EFB4842}" sibTransId="{733B870C-708F-4416-8FB8-7EDDD01093A0}"/>
    <dgm:cxn modelId="{00C8A865-DD0B-42C4-A356-13B3501EA882}" type="presParOf" srcId="{ED27A337-2DB6-42A0-AE83-8FD880303B9D}" destId="{99263BDA-F2A4-4134-ACBF-A9837234D986}" srcOrd="0" destOrd="0" presId="urn:microsoft.com/office/officeart/2005/8/layout/vList2"/>
    <dgm:cxn modelId="{12C2BFE2-E837-4083-9D35-03BBAA7D7259}" type="presParOf" srcId="{ED27A337-2DB6-42A0-AE83-8FD880303B9D}" destId="{F3F7AC5F-464F-4D2A-9BB2-88B6D3F9AB1F}" srcOrd="1" destOrd="0" presId="urn:microsoft.com/office/officeart/2005/8/layout/vList2"/>
    <dgm:cxn modelId="{C5F972B3-E4D1-4F6F-88B9-6181E4DB0D4E}" type="presParOf" srcId="{ED27A337-2DB6-42A0-AE83-8FD880303B9D}" destId="{89A92894-CF85-4F9F-9EBD-E567543B8B83}" srcOrd="2" destOrd="0" presId="urn:microsoft.com/office/officeart/2005/8/layout/vList2"/>
    <dgm:cxn modelId="{9DA1A9EC-3C18-48CD-A106-FB4A8F6286FA}" type="presParOf" srcId="{ED27A337-2DB6-42A0-AE83-8FD880303B9D}" destId="{498DF04D-3FCA-4DA3-8002-F3C3F8976C29}" srcOrd="3" destOrd="0" presId="urn:microsoft.com/office/officeart/2005/8/layout/vList2"/>
    <dgm:cxn modelId="{F8858C22-A2DD-4BE3-9186-A1EA0A3ACA10}" type="presParOf" srcId="{ED27A337-2DB6-42A0-AE83-8FD880303B9D}" destId="{7D23F9F9-18E6-4E33-8A09-6A5A373B6037}" srcOrd="4" destOrd="0" presId="urn:microsoft.com/office/officeart/2005/8/layout/vList2"/>
    <dgm:cxn modelId="{20D9C97E-AF3C-4020-BE12-16F6B652124D}" type="presParOf" srcId="{ED27A337-2DB6-42A0-AE83-8FD880303B9D}" destId="{B55ACB1A-0502-48A5-81A3-274782339ADC}" srcOrd="5" destOrd="0" presId="urn:microsoft.com/office/officeart/2005/8/layout/vList2"/>
    <dgm:cxn modelId="{4BE48EB7-357E-4466-9F87-EC30ADFD39C3}" type="presParOf" srcId="{ED27A337-2DB6-42A0-AE83-8FD880303B9D}" destId="{B961DE21-920E-483E-B022-E207972CB7C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804011C-9BCD-49F9-97B1-EFB73E5CE88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F413340-43C9-4DDB-A7C8-93A99BD0FF67}">
      <dgm:prSet/>
      <dgm:spPr/>
      <dgm:t>
        <a:bodyPr/>
        <a:lstStyle/>
        <a:p>
          <a:r>
            <a:rPr lang="it-IT"/>
            <a:t>They help the readers to grasp the meaning of discourse</a:t>
          </a:r>
          <a:endParaRPr lang="en-US"/>
        </a:p>
      </dgm:t>
    </dgm:pt>
    <dgm:pt modelId="{14410A44-9811-40EF-9902-CBEF262DFD1E}" type="parTrans" cxnId="{2908441D-505D-4558-8693-C2F8884531FE}">
      <dgm:prSet/>
      <dgm:spPr/>
      <dgm:t>
        <a:bodyPr/>
        <a:lstStyle/>
        <a:p>
          <a:endParaRPr lang="en-US"/>
        </a:p>
      </dgm:t>
    </dgm:pt>
    <dgm:pt modelId="{60F5D129-D273-4C09-A253-AB13EB1C3295}" type="sibTrans" cxnId="{2908441D-505D-4558-8693-C2F8884531FE}">
      <dgm:prSet/>
      <dgm:spPr/>
      <dgm:t>
        <a:bodyPr/>
        <a:lstStyle/>
        <a:p>
          <a:endParaRPr lang="en-US"/>
        </a:p>
      </dgm:t>
    </dgm:pt>
    <dgm:pt modelId="{ECBD5B7A-446D-431A-8308-9C91849167D9}">
      <dgm:prSet/>
      <dgm:spPr/>
      <dgm:t>
        <a:bodyPr/>
        <a:lstStyle/>
        <a:p>
          <a:r>
            <a:rPr lang="it-IT"/>
            <a:t>Sentence connectors structure discourse so as to convey the relations holding between thoughts and/or events in the world</a:t>
          </a:r>
          <a:endParaRPr lang="en-US"/>
        </a:p>
      </dgm:t>
    </dgm:pt>
    <dgm:pt modelId="{DB97C211-433D-4749-9693-FE9EB4D167CD}" type="parTrans" cxnId="{5176E304-A8A4-4066-BC72-63CE667D4C9B}">
      <dgm:prSet/>
      <dgm:spPr/>
      <dgm:t>
        <a:bodyPr/>
        <a:lstStyle/>
        <a:p>
          <a:endParaRPr lang="en-US"/>
        </a:p>
      </dgm:t>
    </dgm:pt>
    <dgm:pt modelId="{5C300A65-9AA0-4DAC-897A-2A152397D8BE}" type="sibTrans" cxnId="{5176E304-A8A4-4066-BC72-63CE667D4C9B}">
      <dgm:prSet/>
      <dgm:spPr/>
      <dgm:t>
        <a:bodyPr/>
        <a:lstStyle/>
        <a:p>
          <a:endParaRPr lang="en-US"/>
        </a:p>
      </dgm:t>
    </dgm:pt>
    <dgm:pt modelId="{E6D68151-FF97-4EF4-8DEF-3E613C8D7537}">
      <dgm:prSet/>
      <dgm:spPr/>
      <dgm:t>
        <a:bodyPr/>
        <a:lstStyle/>
        <a:p>
          <a:r>
            <a:rPr lang="it-IT"/>
            <a:t>Sentence connectors chain together two or more language fragments in a complex set so as to mirror the logical relations holding within a writer’s ideas.</a:t>
          </a:r>
          <a:endParaRPr lang="en-US"/>
        </a:p>
      </dgm:t>
    </dgm:pt>
    <dgm:pt modelId="{1A52A182-8E84-4E14-A64D-27AB3BDB0A15}" type="parTrans" cxnId="{08652580-BF7C-43AC-BE54-21E3F2478532}">
      <dgm:prSet/>
      <dgm:spPr/>
      <dgm:t>
        <a:bodyPr/>
        <a:lstStyle/>
        <a:p>
          <a:endParaRPr lang="en-US"/>
        </a:p>
      </dgm:t>
    </dgm:pt>
    <dgm:pt modelId="{44D8820A-D54B-4E17-943C-93A332D35B73}" type="sibTrans" cxnId="{08652580-BF7C-43AC-BE54-21E3F2478532}">
      <dgm:prSet/>
      <dgm:spPr/>
      <dgm:t>
        <a:bodyPr/>
        <a:lstStyle/>
        <a:p>
          <a:endParaRPr lang="en-US"/>
        </a:p>
      </dgm:t>
    </dgm:pt>
    <dgm:pt modelId="{B6049D86-968D-45F3-AC81-74E6A84EA3AB}">
      <dgm:prSet/>
      <dgm:spPr/>
      <dgm:t>
        <a:bodyPr/>
        <a:lstStyle/>
        <a:p>
          <a:r>
            <a:rPr lang="it-IT"/>
            <a:t>They are connected with a writer’s thought and reasoning and tell us something about how ideas are organized in their minds.</a:t>
          </a:r>
          <a:endParaRPr lang="en-US"/>
        </a:p>
      </dgm:t>
    </dgm:pt>
    <dgm:pt modelId="{5C22300E-AB4F-49DD-9B62-EB5CAF5ABB05}" type="parTrans" cxnId="{77D96F8E-6F87-4575-B285-6B54BEE3383E}">
      <dgm:prSet/>
      <dgm:spPr/>
      <dgm:t>
        <a:bodyPr/>
        <a:lstStyle/>
        <a:p>
          <a:endParaRPr lang="en-US"/>
        </a:p>
      </dgm:t>
    </dgm:pt>
    <dgm:pt modelId="{61E19C34-1840-4524-AA83-B1A96CA08759}" type="sibTrans" cxnId="{77D96F8E-6F87-4575-B285-6B54BEE3383E}">
      <dgm:prSet/>
      <dgm:spPr/>
      <dgm:t>
        <a:bodyPr/>
        <a:lstStyle/>
        <a:p>
          <a:endParaRPr lang="en-US"/>
        </a:p>
      </dgm:t>
    </dgm:pt>
    <dgm:pt modelId="{38902ABA-7F90-4C7B-9F93-817D7E901A6D}" type="pres">
      <dgm:prSet presAssocID="{D804011C-9BCD-49F9-97B1-EFB73E5CE884}" presName="linear" presStyleCnt="0">
        <dgm:presLayoutVars>
          <dgm:animLvl val="lvl"/>
          <dgm:resizeHandles val="exact"/>
        </dgm:presLayoutVars>
      </dgm:prSet>
      <dgm:spPr/>
    </dgm:pt>
    <dgm:pt modelId="{4AC503D4-1451-40F7-A08D-81EA0AD85E72}" type="pres">
      <dgm:prSet presAssocID="{EF413340-43C9-4DDB-A7C8-93A99BD0FF6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D743D13-2031-41B3-AAB6-036E8BC71C25}" type="pres">
      <dgm:prSet presAssocID="{60F5D129-D273-4C09-A253-AB13EB1C3295}" presName="spacer" presStyleCnt="0"/>
      <dgm:spPr/>
    </dgm:pt>
    <dgm:pt modelId="{09EDD2A5-596B-49D7-890D-9F116AF8B9A6}" type="pres">
      <dgm:prSet presAssocID="{ECBD5B7A-446D-431A-8308-9C91849167D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2F8CC49-E400-462A-B3CF-B78AD87FD989}" type="pres">
      <dgm:prSet presAssocID="{5C300A65-9AA0-4DAC-897A-2A152397D8BE}" presName="spacer" presStyleCnt="0"/>
      <dgm:spPr/>
    </dgm:pt>
    <dgm:pt modelId="{197BA6A3-E4E4-45B6-92B4-A0E97A402758}" type="pres">
      <dgm:prSet presAssocID="{E6D68151-FF97-4EF4-8DEF-3E613C8D753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A9360E6-BB95-4537-A9E3-9E408B4812D5}" type="pres">
      <dgm:prSet presAssocID="{44D8820A-D54B-4E17-943C-93A332D35B73}" presName="spacer" presStyleCnt="0"/>
      <dgm:spPr/>
    </dgm:pt>
    <dgm:pt modelId="{FD70A2CB-B9F3-4953-BB07-89FB6D8492A4}" type="pres">
      <dgm:prSet presAssocID="{B6049D86-968D-45F3-AC81-74E6A84EA3A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176E304-A8A4-4066-BC72-63CE667D4C9B}" srcId="{D804011C-9BCD-49F9-97B1-EFB73E5CE884}" destId="{ECBD5B7A-446D-431A-8308-9C91849167D9}" srcOrd="1" destOrd="0" parTransId="{DB97C211-433D-4749-9693-FE9EB4D167CD}" sibTransId="{5C300A65-9AA0-4DAC-897A-2A152397D8BE}"/>
    <dgm:cxn modelId="{2908441D-505D-4558-8693-C2F8884531FE}" srcId="{D804011C-9BCD-49F9-97B1-EFB73E5CE884}" destId="{EF413340-43C9-4DDB-A7C8-93A99BD0FF67}" srcOrd="0" destOrd="0" parTransId="{14410A44-9811-40EF-9902-CBEF262DFD1E}" sibTransId="{60F5D129-D273-4C09-A253-AB13EB1C3295}"/>
    <dgm:cxn modelId="{08652580-BF7C-43AC-BE54-21E3F2478532}" srcId="{D804011C-9BCD-49F9-97B1-EFB73E5CE884}" destId="{E6D68151-FF97-4EF4-8DEF-3E613C8D7537}" srcOrd="2" destOrd="0" parTransId="{1A52A182-8E84-4E14-A64D-27AB3BDB0A15}" sibTransId="{44D8820A-D54B-4E17-943C-93A332D35B73}"/>
    <dgm:cxn modelId="{1B92CB89-684E-4A42-9F4D-70D18AEB605A}" type="presOf" srcId="{B6049D86-968D-45F3-AC81-74E6A84EA3AB}" destId="{FD70A2CB-B9F3-4953-BB07-89FB6D8492A4}" srcOrd="0" destOrd="0" presId="urn:microsoft.com/office/officeart/2005/8/layout/vList2"/>
    <dgm:cxn modelId="{77D96F8E-6F87-4575-B285-6B54BEE3383E}" srcId="{D804011C-9BCD-49F9-97B1-EFB73E5CE884}" destId="{B6049D86-968D-45F3-AC81-74E6A84EA3AB}" srcOrd="3" destOrd="0" parTransId="{5C22300E-AB4F-49DD-9B62-EB5CAF5ABB05}" sibTransId="{61E19C34-1840-4524-AA83-B1A96CA08759}"/>
    <dgm:cxn modelId="{8E48D390-0381-4004-8426-F895F8DD2076}" type="presOf" srcId="{D804011C-9BCD-49F9-97B1-EFB73E5CE884}" destId="{38902ABA-7F90-4C7B-9F93-817D7E901A6D}" srcOrd="0" destOrd="0" presId="urn:microsoft.com/office/officeart/2005/8/layout/vList2"/>
    <dgm:cxn modelId="{FE8DA792-3CF9-4012-9EC8-3A63D65C961E}" type="presOf" srcId="{E6D68151-FF97-4EF4-8DEF-3E613C8D7537}" destId="{197BA6A3-E4E4-45B6-92B4-A0E97A402758}" srcOrd="0" destOrd="0" presId="urn:microsoft.com/office/officeart/2005/8/layout/vList2"/>
    <dgm:cxn modelId="{64A7CAA4-87E9-42F2-94CF-91F9148A52F1}" type="presOf" srcId="{EF413340-43C9-4DDB-A7C8-93A99BD0FF67}" destId="{4AC503D4-1451-40F7-A08D-81EA0AD85E72}" srcOrd="0" destOrd="0" presId="urn:microsoft.com/office/officeart/2005/8/layout/vList2"/>
    <dgm:cxn modelId="{6395CCE3-6213-49C5-BC3C-AB4AF2070D2A}" type="presOf" srcId="{ECBD5B7A-446D-431A-8308-9C91849167D9}" destId="{09EDD2A5-596B-49D7-890D-9F116AF8B9A6}" srcOrd="0" destOrd="0" presId="urn:microsoft.com/office/officeart/2005/8/layout/vList2"/>
    <dgm:cxn modelId="{09239154-A10C-4DB6-94F1-06BBCC41DEC0}" type="presParOf" srcId="{38902ABA-7F90-4C7B-9F93-817D7E901A6D}" destId="{4AC503D4-1451-40F7-A08D-81EA0AD85E72}" srcOrd="0" destOrd="0" presId="urn:microsoft.com/office/officeart/2005/8/layout/vList2"/>
    <dgm:cxn modelId="{68027FE0-B9DE-493F-A10A-4805B0FC46E9}" type="presParOf" srcId="{38902ABA-7F90-4C7B-9F93-817D7E901A6D}" destId="{ED743D13-2031-41B3-AAB6-036E8BC71C25}" srcOrd="1" destOrd="0" presId="urn:microsoft.com/office/officeart/2005/8/layout/vList2"/>
    <dgm:cxn modelId="{334CB6CA-11AF-47B3-967A-0981B6D48583}" type="presParOf" srcId="{38902ABA-7F90-4C7B-9F93-817D7E901A6D}" destId="{09EDD2A5-596B-49D7-890D-9F116AF8B9A6}" srcOrd="2" destOrd="0" presId="urn:microsoft.com/office/officeart/2005/8/layout/vList2"/>
    <dgm:cxn modelId="{0E7FE633-D9C8-4F03-B0D6-A799329545BD}" type="presParOf" srcId="{38902ABA-7F90-4C7B-9F93-817D7E901A6D}" destId="{E2F8CC49-E400-462A-B3CF-B78AD87FD989}" srcOrd="3" destOrd="0" presId="urn:microsoft.com/office/officeart/2005/8/layout/vList2"/>
    <dgm:cxn modelId="{4631E741-D700-4B2F-957E-D196B910D8F3}" type="presParOf" srcId="{38902ABA-7F90-4C7B-9F93-817D7E901A6D}" destId="{197BA6A3-E4E4-45B6-92B4-A0E97A402758}" srcOrd="4" destOrd="0" presId="urn:microsoft.com/office/officeart/2005/8/layout/vList2"/>
    <dgm:cxn modelId="{3F2BA539-3A61-4F4A-B071-B5D1437A8223}" type="presParOf" srcId="{38902ABA-7F90-4C7B-9F93-817D7E901A6D}" destId="{CA9360E6-BB95-4537-A9E3-9E408B4812D5}" srcOrd="5" destOrd="0" presId="urn:microsoft.com/office/officeart/2005/8/layout/vList2"/>
    <dgm:cxn modelId="{804556A3-091C-45AE-AB96-F43F8EEE1527}" type="presParOf" srcId="{38902ABA-7F90-4C7B-9F93-817D7E901A6D}" destId="{FD70A2CB-B9F3-4953-BB07-89FB6D8492A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1D0D95A-73DE-4559-B105-023356ADFC0F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FF67680-1159-42A4-98F5-9541DF388213}">
      <dgm:prSet/>
      <dgm:spPr/>
      <dgm:t>
        <a:bodyPr/>
        <a:lstStyle/>
        <a:p>
          <a:r>
            <a:rPr lang="it-IT"/>
            <a:t>HOWEVER: is used to express an opposition between the first and the second sentence, conveying the logical relation of contrast</a:t>
          </a:r>
          <a:endParaRPr lang="en-US"/>
        </a:p>
      </dgm:t>
    </dgm:pt>
    <dgm:pt modelId="{D5299F5E-951B-4157-8FAE-3C12F0E94E6F}" type="parTrans" cxnId="{42123230-EEE6-4FA9-A84D-FB26203C42B4}">
      <dgm:prSet/>
      <dgm:spPr/>
      <dgm:t>
        <a:bodyPr/>
        <a:lstStyle/>
        <a:p>
          <a:endParaRPr lang="en-US"/>
        </a:p>
      </dgm:t>
    </dgm:pt>
    <dgm:pt modelId="{EB97EB34-12B2-4CB9-A84E-2380AD018CBD}" type="sibTrans" cxnId="{42123230-EEE6-4FA9-A84D-FB26203C42B4}">
      <dgm:prSet/>
      <dgm:spPr/>
      <dgm:t>
        <a:bodyPr/>
        <a:lstStyle/>
        <a:p>
          <a:endParaRPr lang="en-US"/>
        </a:p>
      </dgm:t>
    </dgm:pt>
    <dgm:pt modelId="{42525E99-6D07-482D-9DC2-B4BA51501FB6}">
      <dgm:prSet/>
      <dgm:spPr/>
      <dgm:t>
        <a:bodyPr/>
        <a:lstStyle/>
        <a:p>
          <a:r>
            <a:rPr lang="it-IT"/>
            <a:t>INDEED: it tells us that they are endorsing the idea of rehabilitatiion being effective</a:t>
          </a:r>
          <a:endParaRPr lang="en-US"/>
        </a:p>
      </dgm:t>
    </dgm:pt>
    <dgm:pt modelId="{F27ABF99-4BF6-4788-9D15-2CD5A80E7418}" type="parTrans" cxnId="{2E345E67-81F6-4790-8D3C-DB3D2AEB10D1}">
      <dgm:prSet/>
      <dgm:spPr/>
      <dgm:t>
        <a:bodyPr/>
        <a:lstStyle/>
        <a:p>
          <a:endParaRPr lang="en-US"/>
        </a:p>
      </dgm:t>
    </dgm:pt>
    <dgm:pt modelId="{3FBCBB29-1D69-498A-8646-989031CC8E3C}" type="sibTrans" cxnId="{2E345E67-81F6-4790-8D3C-DB3D2AEB10D1}">
      <dgm:prSet/>
      <dgm:spPr/>
      <dgm:t>
        <a:bodyPr/>
        <a:lstStyle/>
        <a:p>
          <a:endParaRPr lang="en-US"/>
        </a:p>
      </dgm:t>
    </dgm:pt>
    <dgm:pt modelId="{0CEDE726-2726-4384-9B47-8F66F0253E69}" type="pres">
      <dgm:prSet presAssocID="{B1D0D95A-73DE-4559-B105-023356ADFC0F}" presName="outerComposite" presStyleCnt="0">
        <dgm:presLayoutVars>
          <dgm:chMax val="5"/>
          <dgm:dir/>
          <dgm:resizeHandles val="exact"/>
        </dgm:presLayoutVars>
      </dgm:prSet>
      <dgm:spPr/>
    </dgm:pt>
    <dgm:pt modelId="{C6C21D18-576A-4069-BB6B-AEBA9A8089E0}" type="pres">
      <dgm:prSet presAssocID="{B1D0D95A-73DE-4559-B105-023356ADFC0F}" presName="dummyMaxCanvas" presStyleCnt="0">
        <dgm:presLayoutVars/>
      </dgm:prSet>
      <dgm:spPr/>
    </dgm:pt>
    <dgm:pt modelId="{515B1722-4CA1-4550-A65F-534CCD5CADE7}" type="pres">
      <dgm:prSet presAssocID="{B1D0D95A-73DE-4559-B105-023356ADFC0F}" presName="TwoNodes_1" presStyleLbl="node1" presStyleIdx="0" presStyleCnt="2">
        <dgm:presLayoutVars>
          <dgm:bulletEnabled val="1"/>
        </dgm:presLayoutVars>
      </dgm:prSet>
      <dgm:spPr/>
    </dgm:pt>
    <dgm:pt modelId="{85E8FFF6-52A1-40E6-835C-321E4821C370}" type="pres">
      <dgm:prSet presAssocID="{B1D0D95A-73DE-4559-B105-023356ADFC0F}" presName="TwoNodes_2" presStyleLbl="node1" presStyleIdx="1" presStyleCnt="2">
        <dgm:presLayoutVars>
          <dgm:bulletEnabled val="1"/>
        </dgm:presLayoutVars>
      </dgm:prSet>
      <dgm:spPr/>
    </dgm:pt>
    <dgm:pt modelId="{95F4154C-9F88-4C22-A2F4-A58C487AC012}" type="pres">
      <dgm:prSet presAssocID="{B1D0D95A-73DE-4559-B105-023356ADFC0F}" presName="TwoConn_1-2" presStyleLbl="fgAccFollowNode1" presStyleIdx="0" presStyleCnt="1">
        <dgm:presLayoutVars>
          <dgm:bulletEnabled val="1"/>
        </dgm:presLayoutVars>
      </dgm:prSet>
      <dgm:spPr/>
    </dgm:pt>
    <dgm:pt modelId="{39FFFD98-A72B-4267-8EA3-9F49F6F9083C}" type="pres">
      <dgm:prSet presAssocID="{B1D0D95A-73DE-4559-B105-023356ADFC0F}" presName="TwoNodes_1_text" presStyleLbl="node1" presStyleIdx="1" presStyleCnt="2">
        <dgm:presLayoutVars>
          <dgm:bulletEnabled val="1"/>
        </dgm:presLayoutVars>
      </dgm:prSet>
      <dgm:spPr/>
    </dgm:pt>
    <dgm:pt modelId="{1A1987CC-8632-4887-A564-373EB6052801}" type="pres">
      <dgm:prSet presAssocID="{B1D0D95A-73DE-4559-B105-023356ADFC0F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71E9781B-6D7A-4EEC-ABF1-0C7FD71AD571}" type="presOf" srcId="{5FF67680-1159-42A4-98F5-9541DF388213}" destId="{515B1722-4CA1-4550-A65F-534CCD5CADE7}" srcOrd="0" destOrd="0" presId="urn:microsoft.com/office/officeart/2005/8/layout/vProcess5"/>
    <dgm:cxn modelId="{33E0CA2B-A4B4-4E6F-9969-AD2CA76C853A}" type="presOf" srcId="{B1D0D95A-73DE-4559-B105-023356ADFC0F}" destId="{0CEDE726-2726-4384-9B47-8F66F0253E69}" srcOrd="0" destOrd="0" presId="urn:microsoft.com/office/officeart/2005/8/layout/vProcess5"/>
    <dgm:cxn modelId="{42123230-EEE6-4FA9-A84D-FB26203C42B4}" srcId="{B1D0D95A-73DE-4559-B105-023356ADFC0F}" destId="{5FF67680-1159-42A4-98F5-9541DF388213}" srcOrd="0" destOrd="0" parTransId="{D5299F5E-951B-4157-8FAE-3C12F0E94E6F}" sibTransId="{EB97EB34-12B2-4CB9-A84E-2380AD018CBD}"/>
    <dgm:cxn modelId="{2E345E67-81F6-4790-8D3C-DB3D2AEB10D1}" srcId="{B1D0D95A-73DE-4559-B105-023356ADFC0F}" destId="{42525E99-6D07-482D-9DC2-B4BA51501FB6}" srcOrd="1" destOrd="0" parTransId="{F27ABF99-4BF6-4788-9D15-2CD5A80E7418}" sibTransId="{3FBCBB29-1D69-498A-8646-989031CC8E3C}"/>
    <dgm:cxn modelId="{235E746E-30ED-413B-9986-11E081AA81B6}" type="presOf" srcId="{EB97EB34-12B2-4CB9-A84E-2380AD018CBD}" destId="{95F4154C-9F88-4C22-A2F4-A58C487AC012}" srcOrd="0" destOrd="0" presId="urn:microsoft.com/office/officeart/2005/8/layout/vProcess5"/>
    <dgm:cxn modelId="{A2B17177-7646-4028-9E90-EA175F1BA37B}" type="presOf" srcId="{5FF67680-1159-42A4-98F5-9541DF388213}" destId="{39FFFD98-A72B-4267-8EA3-9F49F6F9083C}" srcOrd="1" destOrd="0" presId="urn:microsoft.com/office/officeart/2005/8/layout/vProcess5"/>
    <dgm:cxn modelId="{16167B9B-B289-4642-A9FB-F723FC779498}" type="presOf" srcId="{42525E99-6D07-482D-9DC2-B4BA51501FB6}" destId="{85E8FFF6-52A1-40E6-835C-321E4821C370}" srcOrd="0" destOrd="0" presId="urn:microsoft.com/office/officeart/2005/8/layout/vProcess5"/>
    <dgm:cxn modelId="{6117C2B3-7E74-4BAE-90F8-D4C131560E96}" type="presOf" srcId="{42525E99-6D07-482D-9DC2-B4BA51501FB6}" destId="{1A1987CC-8632-4887-A564-373EB6052801}" srcOrd="1" destOrd="0" presId="urn:microsoft.com/office/officeart/2005/8/layout/vProcess5"/>
    <dgm:cxn modelId="{D51F8DA0-B2F4-4AE3-9228-4CF33EE0747B}" type="presParOf" srcId="{0CEDE726-2726-4384-9B47-8F66F0253E69}" destId="{C6C21D18-576A-4069-BB6B-AEBA9A8089E0}" srcOrd="0" destOrd="0" presId="urn:microsoft.com/office/officeart/2005/8/layout/vProcess5"/>
    <dgm:cxn modelId="{E24F25EE-462F-44EA-A220-23FCF6F373C8}" type="presParOf" srcId="{0CEDE726-2726-4384-9B47-8F66F0253E69}" destId="{515B1722-4CA1-4550-A65F-534CCD5CADE7}" srcOrd="1" destOrd="0" presId="urn:microsoft.com/office/officeart/2005/8/layout/vProcess5"/>
    <dgm:cxn modelId="{99441FBD-19A2-404A-AAF1-CB3EB9778DFD}" type="presParOf" srcId="{0CEDE726-2726-4384-9B47-8F66F0253E69}" destId="{85E8FFF6-52A1-40E6-835C-321E4821C370}" srcOrd="2" destOrd="0" presId="urn:microsoft.com/office/officeart/2005/8/layout/vProcess5"/>
    <dgm:cxn modelId="{B39F3B84-AD6B-460E-82AC-1B03C1CDC285}" type="presParOf" srcId="{0CEDE726-2726-4384-9B47-8F66F0253E69}" destId="{95F4154C-9F88-4C22-A2F4-A58C487AC012}" srcOrd="3" destOrd="0" presId="urn:microsoft.com/office/officeart/2005/8/layout/vProcess5"/>
    <dgm:cxn modelId="{97A99B95-AA86-4B74-BCF5-2F595E8EBD84}" type="presParOf" srcId="{0CEDE726-2726-4384-9B47-8F66F0253E69}" destId="{39FFFD98-A72B-4267-8EA3-9F49F6F9083C}" srcOrd="4" destOrd="0" presId="urn:microsoft.com/office/officeart/2005/8/layout/vProcess5"/>
    <dgm:cxn modelId="{8518A5C9-C0FB-4FC2-ACBA-E347E0ADFF5B}" type="presParOf" srcId="{0CEDE726-2726-4384-9B47-8F66F0253E69}" destId="{1A1987CC-8632-4887-A564-373EB6052801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4781F7A-8359-4026-86BA-B98D653A438D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C616F28-C986-4E9F-BA2D-68E9CC6C00B9}">
      <dgm:prSet/>
      <dgm:spPr/>
      <dgm:t>
        <a:bodyPr/>
        <a:lstStyle/>
        <a:p>
          <a:r>
            <a:rPr lang="it-IT" i="1"/>
            <a:t>And, or, but, that and wh-words are not discourse markers, they are never used as sentence connectors</a:t>
          </a:r>
          <a:endParaRPr lang="en-US"/>
        </a:p>
      </dgm:t>
    </dgm:pt>
    <dgm:pt modelId="{93F4DE21-DB48-4A19-9654-A394FBE0E806}" type="parTrans" cxnId="{FC84A0E2-FCF0-4A95-81A3-F7ECF2336046}">
      <dgm:prSet/>
      <dgm:spPr/>
      <dgm:t>
        <a:bodyPr/>
        <a:lstStyle/>
        <a:p>
          <a:endParaRPr lang="en-US"/>
        </a:p>
      </dgm:t>
    </dgm:pt>
    <dgm:pt modelId="{7BBEC2AF-33BB-4406-9B20-12081784A6B9}" type="sibTrans" cxnId="{FC84A0E2-FCF0-4A95-81A3-F7ECF2336046}">
      <dgm:prSet/>
      <dgm:spPr/>
      <dgm:t>
        <a:bodyPr/>
        <a:lstStyle/>
        <a:p>
          <a:endParaRPr lang="en-US"/>
        </a:p>
      </dgm:t>
    </dgm:pt>
    <dgm:pt modelId="{778F6A60-A543-46A6-B629-BFE4751A0BF7}">
      <dgm:prSet/>
      <dgm:spPr/>
      <dgm:t>
        <a:bodyPr/>
        <a:lstStyle/>
        <a:p>
          <a:r>
            <a:rPr lang="it-IT" i="1"/>
            <a:t>They focus on logical relations: they are used to detect which logical relationships a conjunction, adverb or phrase are contributing</a:t>
          </a:r>
          <a:endParaRPr lang="en-US"/>
        </a:p>
      </dgm:t>
    </dgm:pt>
    <dgm:pt modelId="{05A0DF64-7A76-48A2-8249-253C98BD89C5}" type="parTrans" cxnId="{58150E4B-317C-4480-86A3-F698EE806215}">
      <dgm:prSet/>
      <dgm:spPr/>
      <dgm:t>
        <a:bodyPr/>
        <a:lstStyle/>
        <a:p>
          <a:endParaRPr lang="en-US"/>
        </a:p>
      </dgm:t>
    </dgm:pt>
    <dgm:pt modelId="{0C7E96D3-60DA-4CEB-8CE6-F3E7E2A77FE4}" type="sibTrans" cxnId="{58150E4B-317C-4480-86A3-F698EE806215}">
      <dgm:prSet/>
      <dgm:spPr/>
      <dgm:t>
        <a:bodyPr/>
        <a:lstStyle/>
        <a:p>
          <a:endParaRPr lang="en-US"/>
        </a:p>
      </dgm:t>
    </dgm:pt>
    <dgm:pt modelId="{47EFD9AA-A363-4C95-83EE-34946BB2885F}">
      <dgm:prSet/>
      <dgm:spPr/>
      <dgm:t>
        <a:bodyPr/>
        <a:lstStyle/>
        <a:p>
          <a:r>
            <a:rPr lang="it-IT" i="1"/>
            <a:t>Sentence connectors usually take front position and are frequently nestled between punctuation marks. They are mostly found at the beginning of sentences, after a comma, semi colon or full stop and are frequently followed by commas.</a:t>
          </a:r>
          <a:endParaRPr lang="en-US"/>
        </a:p>
      </dgm:t>
    </dgm:pt>
    <dgm:pt modelId="{7580C949-71F7-4D5F-A7B0-EA291B66F0CB}" type="parTrans" cxnId="{D6F1DA23-7FEB-4E8A-8180-0EA675287471}">
      <dgm:prSet/>
      <dgm:spPr/>
      <dgm:t>
        <a:bodyPr/>
        <a:lstStyle/>
        <a:p>
          <a:endParaRPr lang="en-US"/>
        </a:p>
      </dgm:t>
    </dgm:pt>
    <dgm:pt modelId="{2B61F9A4-CF3E-42F6-91E4-E601DB825BEB}" type="sibTrans" cxnId="{D6F1DA23-7FEB-4E8A-8180-0EA675287471}">
      <dgm:prSet/>
      <dgm:spPr/>
      <dgm:t>
        <a:bodyPr/>
        <a:lstStyle/>
        <a:p>
          <a:endParaRPr lang="en-US"/>
        </a:p>
      </dgm:t>
    </dgm:pt>
    <dgm:pt modelId="{EF0B23D7-4674-486D-B6F8-FF5EA2592C63}">
      <dgm:prSet/>
      <dgm:spPr/>
      <dgm:t>
        <a:bodyPr/>
        <a:lstStyle/>
        <a:p>
          <a:r>
            <a:rPr lang="it-IT" i="1"/>
            <a:t>Because – despite and in spite of  frequently take mid position</a:t>
          </a:r>
          <a:endParaRPr lang="en-US"/>
        </a:p>
      </dgm:t>
    </dgm:pt>
    <dgm:pt modelId="{01A4FE13-51F7-442F-8707-EBD8ECE8043D}" type="parTrans" cxnId="{EBFEAECC-1F78-4427-A074-1921B4AD8557}">
      <dgm:prSet/>
      <dgm:spPr/>
      <dgm:t>
        <a:bodyPr/>
        <a:lstStyle/>
        <a:p>
          <a:endParaRPr lang="en-US"/>
        </a:p>
      </dgm:t>
    </dgm:pt>
    <dgm:pt modelId="{3CFED451-7ED2-4D06-A81D-0CEEC8D4A746}" type="sibTrans" cxnId="{EBFEAECC-1F78-4427-A074-1921B4AD8557}">
      <dgm:prSet/>
      <dgm:spPr/>
      <dgm:t>
        <a:bodyPr/>
        <a:lstStyle/>
        <a:p>
          <a:endParaRPr lang="en-US"/>
        </a:p>
      </dgm:t>
    </dgm:pt>
    <dgm:pt modelId="{1BB6C84D-01EE-4E10-8BA4-820F8E6DBF7E}" type="pres">
      <dgm:prSet presAssocID="{B4781F7A-8359-4026-86BA-B98D653A438D}" presName="vert0" presStyleCnt="0">
        <dgm:presLayoutVars>
          <dgm:dir/>
          <dgm:animOne val="branch"/>
          <dgm:animLvl val="lvl"/>
        </dgm:presLayoutVars>
      </dgm:prSet>
      <dgm:spPr/>
    </dgm:pt>
    <dgm:pt modelId="{A6C899D3-B41B-4073-9D32-1C9E88623B34}" type="pres">
      <dgm:prSet presAssocID="{9C616F28-C986-4E9F-BA2D-68E9CC6C00B9}" presName="thickLine" presStyleLbl="alignNode1" presStyleIdx="0" presStyleCnt="4"/>
      <dgm:spPr/>
    </dgm:pt>
    <dgm:pt modelId="{9E35D15B-171A-467D-A7A6-3B76565CDBD7}" type="pres">
      <dgm:prSet presAssocID="{9C616F28-C986-4E9F-BA2D-68E9CC6C00B9}" presName="horz1" presStyleCnt="0"/>
      <dgm:spPr/>
    </dgm:pt>
    <dgm:pt modelId="{A409F480-10DA-4C8A-ADFD-3857C5A6F419}" type="pres">
      <dgm:prSet presAssocID="{9C616F28-C986-4E9F-BA2D-68E9CC6C00B9}" presName="tx1" presStyleLbl="revTx" presStyleIdx="0" presStyleCnt="4"/>
      <dgm:spPr/>
    </dgm:pt>
    <dgm:pt modelId="{7C5C83D2-7989-4324-945D-A213FDD07CA1}" type="pres">
      <dgm:prSet presAssocID="{9C616F28-C986-4E9F-BA2D-68E9CC6C00B9}" presName="vert1" presStyleCnt="0"/>
      <dgm:spPr/>
    </dgm:pt>
    <dgm:pt modelId="{4BAF57E3-CE33-42FA-A897-3F254160A08A}" type="pres">
      <dgm:prSet presAssocID="{778F6A60-A543-46A6-B629-BFE4751A0BF7}" presName="thickLine" presStyleLbl="alignNode1" presStyleIdx="1" presStyleCnt="4"/>
      <dgm:spPr/>
    </dgm:pt>
    <dgm:pt modelId="{C7DA8663-7C6F-472F-9C3D-448F7C078C2D}" type="pres">
      <dgm:prSet presAssocID="{778F6A60-A543-46A6-B629-BFE4751A0BF7}" presName="horz1" presStyleCnt="0"/>
      <dgm:spPr/>
    </dgm:pt>
    <dgm:pt modelId="{3B47243A-F15B-4270-888E-5F800E422175}" type="pres">
      <dgm:prSet presAssocID="{778F6A60-A543-46A6-B629-BFE4751A0BF7}" presName="tx1" presStyleLbl="revTx" presStyleIdx="1" presStyleCnt="4"/>
      <dgm:spPr/>
    </dgm:pt>
    <dgm:pt modelId="{DDDA8DEB-C11F-4822-914A-77643DE50B9F}" type="pres">
      <dgm:prSet presAssocID="{778F6A60-A543-46A6-B629-BFE4751A0BF7}" presName="vert1" presStyleCnt="0"/>
      <dgm:spPr/>
    </dgm:pt>
    <dgm:pt modelId="{6283E420-50C9-434D-ACED-ED3194D4A961}" type="pres">
      <dgm:prSet presAssocID="{47EFD9AA-A363-4C95-83EE-34946BB2885F}" presName="thickLine" presStyleLbl="alignNode1" presStyleIdx="2" presStyleCnt="4"/>
      <dgm:spPr/>
    </dgm:pt>
    <dgm:pt modelId="{2AD48BE3-F99E-4E58-9435-6F11B8252917}" type="pres">
      <dgm:prSet presAssocID="{47EFD9AA-A363-4C95-83EE-34946BB2885F}" presName="horz1" presStyleCnt="0"/>
      <dgm:spPr/>
    </dgm:pt>
    <dgm:pt modelId="{8976D7B7-7C2C-4BDC-8770-30F1A15B11E7}" type="pres">
      <dgm:prSet presAssocID="{47EFD9AA-A363-4C95-83EE-34946BB2885F}" presName="tx1" presStyleLbl="revTx" presStyleIdx="2" presStyleCnt="4"/>
      <dgm:spPr/>
    </dgm:pt>
    <dgm:pt modelId="{32E45379-5592-4921-92E0-85BEDB4AA8FA}" type="pres">
      <dgm:prSet presAssocID="{47EFD9AA-A363-4C95-83EE-34946BB2885F}" presName="vert1" presStyleCnt="0"/>
      <dgm:spPr/>
    </dgm:pt>
    <dgm:pt modelId="{D70A583F-2892-4498-AFC0-8C639DA80BD0}" type="pres">
      <dgm:prSet presAssocID="{EF0B23D7-4674-486D-B6F8-FF5EA2592C63}" presName="thickLine" presStyleLbl="alignNode1" presStyleIdx="3" presStyleCnt="4"/>
      <dgm:spPr/>
    </dgm:pt>
    <dgm:pt modelId="{DF723790-CF42-454D-B140-CB5CEDA9F8A6}" type="pres">
      <dgm:prSet presAssocID="{EF0B23D7-4674-486D-B6F8-FF5EA2592C63}" presName="horz1" presStyleCnt="0"/>
      <dgm:spPr/>
    </dgm:pt>
    <dgm:pt modelId="{566B6CDF-4B91-4C9E-9711-703A3F1E9BF7}" type="pres">
      <dgm:prSet presAssocID="{EF0B23D7-4674-486D-B6F8-FF5EA2592C63}" presName="tx1" presStyleLbl="revTx" presStyleIdx="3" presStyleCnt="4"/>
      <dgm:spPr/>
    </dgm:pt>
    <dgm:pt modelId="{C854B159-635B-4745-816B-A63DE108E1C3}" type="pres">
      <dgm:prSet presAssocID="{EF0B23D7-4674-486D-B6F8-FF5EA2592C63}" presName="vert1" presStyleCnt="0"/>
      <dgm:spPr/>
    </dgm:pt>
  </dgm:ptLst>
  <dgm:cxnLst>
    <dgm:cxn modelId="{D6F1DA23-7FEB-4E8A-8180-0EA675287471}" srcId="{B4781F7A-8359-4026-86BA-B98D653A438D}" destId="{47EFD9AA-A363-4C95-83EE-34946BB2885F}" srcOrd="2" destOrd="0" parTransId="{7580C949-71F7-4D5F-A7B0-EA291B66F0CB}" sibTransId="{2B61F9A4-CF3E-42F6-91E4-E601DB825BEB}"/>
    <dgm:cxn modelId="{58150E4B-317C-4480-86A3-F698EE806215}" srcId="{B4781F7A-8359-4026-86BA-B98D653A438D}" destId="{778F6A60-A543-46A6-B629-BFE4751A0BF7}" srcOrd="1" destOrd="0" parTransId="{05A0DF64-7A76-48A2-8249-253C98BD89C5}" sibTransId="{0C7E96D3-60DA-4CEB-8CE6-F3E7E2A77FE4}"/>
    <dgm:cxn modelId="{F0EB83A3-1227-42EE-A920-A8EFDB1C8CA6}" type="presOf" srcId="{47EFD9AA-A363-4C95-83EE-34946BB2885F}" destId="{8976D7B7-7C2C-4BDC-8770-30F1A15B11E7}" srcOrd="0" destOrd="0" presId="urn:microsoft.com/office/officeart/2008/layout/LinedList"/>
    <dgm:cxn modelId="{DD068DA7-DCA6-4B49-8358-4C8CED1EB384}" type="presOf" srcId="{B4781F7A-8359-4026-86BA-B98D653A438D}" destId="{1BB6C84D-01EE-4E10-8BA4-820F8E6DBF7E}" srcOrd="0" destOrd="0" presId="urn:microsoft.com/office/officeart/2008/layout/LinedList"/>
    <dgm:cxn modelId="{EBFEAECC-1F78-4427-A074-1921B4AD8557}" srcId="{B4781F7A-8359-4026-86BA-B98D653A438D}" destId="{EF0B23D7-4674-486D-B6F8-FF5EA2592C63}" srcOrd="3" destOrd="0" parTransId="{01A4FE13-51F7-442F-8707-EBD8ECE8043D}" sibTransId="{3CFED451-7ED2-4D06-A81D-0CEEC8D4A746}"/>
    <dgm:cxn modelId="{400269D6-5527-4076-9423-D046DEFDE5D8}" type="presOf" srcId="{EF0B23D7-4674-486D-B6F8-FF5EA2592C63}" destId="{566B6CDF-4B91-4C9E-9711-703A3F1E9BF7}" srcOrd="0" destOrd="0" presId="urn:microsoft.com/office/officeart/2008/layout/LinedList"/>
    <dgm:cxn modelId="{B47D58E0-30C9-40B2-B579-4CD01989482C}" type="presOf" srcId="{9C616F28-C986-4E9F-BA2D-68E9CC6C00B9}" destId="{A409F480-10DA-4C8A-ADFD-3857C5A6F419}" srcOrd="0" destOrd="0" presId="urn:microsoft.com/office/officeart/2008/layout/LinedList"/>
    <dgm:cxn modelId="{FC84A0E2-FCF0-4A95-81A3-F7ECF2336046}" srcId="{B4781F7A-8359-4026-86BA-B98D653A438D}" destId="{9C616F28-C986-4E9F-BA2D-68E9CC6C00B9}" srcOrd="0" destOrd="0" parTransId="{93F4DE21-DB48-4A19-9654-A394FBE0E806}" sibTransId="{7BBEC2AF-33BB-4406-9B20-12081784A6B9}"/>
    <dgm:cxn modelId="{1183C4F4-90C4-46DA-81E2-B16119817FB2}" type="presOf" srcId="{778F6A60-A543-46A6-B629-BFE4751A0BF7}" destId="{3B47243A-F15B-4270-888E-5F800E422175}" srcOrd="0" destOrd="0" presId="urn:microsoft.com/office/officeart/2008/layout/LinedList"/>
    <dgm:cxn modelId="{97FC61A0-E1F1-4B45-950B-71ACFAEBB50E}" type="presParOf" srcId="{1BB6C84D-01EE-4E10-8BA4-820F8E6DBF7E}" destId="{A6C899D3-B41B-4073-9D32-1C9E88623B34}" srcOrd="0" destOrd="0" presId="urn:microsoft.com/office/officeart/2008/layout/LinedList"/>
    <dgm:cxn modelId="{47E4704C-7726-47DD-8C76-0A6BF8528C1E}" type="presParOf" srcId="{1BB6C84D-01EE-4E10-8BA4-820F8E6DBF7E}" destId="{9E35D15B-171A-467D-A7A6-3B76565CDBD7}" srcOrd="1" destOrd="0" presId="urn:microsoft.com/office/officeart/2008/layout/LinedList"/>
    <dgm:cxn modelId="{73047FA2-A907-49D7-8E17-1812720A31F2}" type="presParOf" srcId="{9E35D15B-171A-467D-A7A6-3B76565CDBD7}" destId="{A409F480-10DA-4C8A-ADFD-3857C5A6F419}" srcOrd="0" destOrd="0" presId="urn:microsoft.com/office/officeart/2008/layout/LinedList"/>
    <dgm:cxn modelId="{7C6ADF75-FED3-407D-87B8-121CCEAB158F}" type="presParOf" srcId="{9E35D15B-171A-467D-A7A6-3B76565CDBD7}" destId="{7C5C83D2-7989-4324-945D-A213FDD07CA1}" srcOrd="1" destOrd="0" presId="urn:microsoft.com/office/officeart/2008/layout/LinedList"/>
    <dgm:cxn modelId="{26986B43-553A-44D4-B8BC-BBC2200ECEB8}" type="presParOf" srcId="{1BB6C84D-01EE-4E10-8BA4-820F8E6DBF7E}" destId="{4BAF57E3-CE33-42FA-A897-3F254160A08A}" srcOrd="2" destOrd="0" presId="urn:microsoft.com/office/officeart/2008/layout/LinedList"/>
    <dgm:cxn modelId="{5BF226B4-B6F5-4D6D-92DB-30675713C3DD}" type="presParOf" srcId="{1BB6C84D-01EE-4E10-8BA4-820F8E6DBF7E}" destId="{C7DA8663-7C6F-472F-9C3D-448F7C078C2D}" srcOrd="3" destOrd="0" presId="urn:microsoft.com/office/officeart/2008/layout/LinedList"/>
    <dgm:cxn modelId="{636EB023-90E2-4A84-84C8-472854CD24E0}" type="presParOf" srcId="{C7DA8663-7C6F-472F-9C3D-448F7C078C2D}" destId="{3B47243A-F15B-4270-888E-5F800E422175}" srcOrd="0" destOrd="0" presId="urn:microsoft.com/office/officeart/2008/layout/LinedList"/>
    <dgm:cxn modelId="{1B97F087-55B7-4D91-A073-95CF838EBF57}" type="presParOf" srcId="{C7DA8663-7C6F-472F-9C3D-448F7C078C2D}" destId="{DDDA8DEB-C11F-4822-914A-77643DE50B9F}" srcOrd="1" destOrd="0" presId="urn:microsoft.com/office/officeart/2008/layout/LinedList"/>
    <dgm:cxn modelId="{C1C40170-2C66-4A18-A132-4BBE8C7C6F5F}" type="presParOf" srcId="{1BB6C84D-01EE-4E10-8BA4-820F8E6DBF7E}" destId="{6283E420-50C9-434D-ACED-ED3194D4A961}" srcOrd="4" destOrd="0" presId="urn:microsoft.com/office/officeart/2008/layout/LinedList"/>
    <dgm:cxn modelId="{93D72528-006D-44BA-97DD-53649A5FCE86}" type="presParOf" srcId="{1BB6C84D-01EE-4E10-8BA4-820F8E6DBF7E}" destId="{2AD48BE3-F99E-4E58-9435-6F11B8252917}" srcOrd="5" destOrd="0" presId="urn:microsoft.com/office/officeart/2008/layout/LinedList"/>
    <dgm:cxn modelId="{CD73D411-48F9-4AE8-A05A-945D0C0BA165}" type="presParOf" srcId="{2AD48BE3-F99E-4E58-9435-6F11B8252917}" destId="{8976D7B7-7C2C-4BDC-8770-30F1A15B11E7}" srcOrd="0" destOrd="0" presId="urn:microsoft.com/office/officeart/2008/layout/LinedList"/>
    <dgm:cxn modelId="{34C14E77-7C56-493D-A294-64D549EBDA35}" type="presParOf" srcId="{2AD48BE3-F99E-4E58-9435-6F11B8252917}" destId="{32E45379-5592-4921-92E0-85BEDB4AA8FA}" srcOrd="1" destOrd="0" presId="urn:microsoft.com/office/officeart/2008/layout/LinedList"/>
    <dgm:cxn modelId="{E7189D90-A5AE-440A-B85E-84E391C581A5}" type="presParOf" srcId="{1BB6C84D-01EE-4E10-8BA4-820F8E6DBF7E}" destId="{D70A583F-2892-4498-AFC0-8C639DA80BD0}" srcOrd="6" destOrd="0" presId="urn:microsoft.com/office/officeart/2008/layout/LinedList"/>
    <dgm:cxn modelId="{6E153DE4-6EAA-4B6D-A559-9FD45406418B}" type="presParOf" srcId="{1BB6C84D-01EE-4E10-8BA4-820F8E6DBF7E}" destId="{DF723790-CF42-454D-B140-CB5CEDA9F8A6}" srcOrd="7" destOrd="0" presId="urn:microsoft.com/office/officeart/2008/layout/LinedList"/>
    <dgm:cxn modelId="{6E2798BD-4B8E-40FD-B0F8-E110117DE46D}" type="presParOf" srcId="{DF723790-CF42-454D-B140-CB5CEDA9F8A6}" destId="{566B6CDF-4B91-4C9E-9711-703A3F1E9BF7}" srcOrd="0" destOrd="0" presId="urn:microsoft.com/office/officeart/2008/layout/LinedList"/>
    <dgm:cxn modelId="{1920E2AB-97E1-4008-901F-1CFB6CC5C735}" type="presParOf" srcId="{DF723790-CF42-454D-B140-CB5CEDA9F8A6}" destId="{C854B159-635B-4745-816B-A63DE108E1C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F80596-60EC-4BA9-A324-363DED97BECD}">
      <dsp:nvSpPr>
        <dsp:cNvPr id="0" name=""/>
        <dsp:cNvSpPr/>
      </dsp:nvSpPr>
      <dsp:spPr>
        <a:xfrm>
          <a:off x="0" y="588279"/>
          <a:ext cx="6582555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9445CC-1AB6-49D2-9D54-46C836BDDB15}">
      <dsp:nvSpPr>
        <dsp:cNvPr id="0" name=""/>
        <dsp:cNvSpPr/>
      </dsp:nvSpPr>
      <dsp:spPr>
        <a:xfrm>
          <a:off x="329127" y="12639"/>
          <a:ext cx="4607788" cy="1151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4163" tIns="0" rIns="174163" bIns="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900" kern="1200"/>
            <a:t>CONJUNCTIONS</a:t>
          </a:r>
          <a:endParaRPr lang="en-US" sz="3900" kern="1200"/>
        </a:p>
      </dsp:txBody>
      <dsp:txXfrm>
        <a:off x="385328" y="68840"/>
        <a:ext cx="4495386" cy="1038878"/>
      </dsp:txXfrm>
    </dsp:sp>
    <dsp:sp modelId="{816F5691-134C-4904-9A06-BD1FD119BA9D}">
      <dsp:nvSpPr>
        <dsp:cNvPr id="0" name=""/>
        <dsp:cNvSpPr/>
      </dsp:nvSpPr>
      <dsp:spPr>
        <a:xfrm>
          <a:off x="0" y="2357319"/>
          <a:ext cx="6582555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33F587-6E3C-4BC3-97DD-1B23712D21E3}">
      <dsp:nvSpPr>
        <dsp:cNvPr id="0" name=""/>
        <dsp:cNvSpPr/>
      </dsp:nvSpPr>
      <dsp:spPr>
        <a:xfrm>
          <a:off x="329127" y="1781679"/>
          <a:ext cx="4607788" cy="11512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4163" tIns="0" rIns="174163" bIns="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900" kern="1200"/>
            <a:t>ADVERBS</a:t>
          </a:r>
          <a:endParaRPr lang="en-US" sz="3900" kern="1200"/>
        </a:p>
      </dsp:txBody>
      <dsp:txXfrm>
        <a:off x="385328" y="1837880"/>
        <a:ext cx="4495386" cy="1038878"/>
      </dsp:txXfrm>
    </dsp:sp>
    <dsp:sp modelId="{BD987708-C85A-4906-9B94-091489E7E2E0}">
      <dsp:nvSpPr>
        <dsp:cNvPr id="0" name=""/>
        <dsp:cNvSpPr/>
      </dsp:nvSpPr>
      <dsp:spPr>
        <a:xfrm>
          <a:off x="0" y="4126358"/>
          <a:ext cx="6582555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360829-02D7-43CD-83C5-5B815C6462A4}">
      <dsp:nvSpPr>
        <dsp:cNvPr id="0" name=""/>
        <dsp:cNvSpPr/>
      </dsp:nvSpPr>
      <dsp:spPr>
        <a:xfrm>
          <a:off x="329127" y="3550719"/>
          <a:ext cx="4607788" cy="11512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4163" tIns="0" rIns="174163" bIns="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900" kern="1200"/>
            <a:t>PHRASES</a:t>
          </a:r>
          <a:endParaRPr lang="en-US" sz="3900" kern="1200"/>
        </a:p>
      </dsp:txBody>
      <dsp:txXfrm>
        <a:off x="385328" y="3606920"/>
        <a:ext cx="4495386" cy="10388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4D0554-4856-4C7B-88B2-B24BC4A87462}">
      <dsp:nvSpPr>
        <dsp:cNvPr id="0" name=""/>
        <dsp:cNvSpPr/>
      </dsp:nvSpPr>
      <dsp:spPr>
        <a:xfrm>
          <a:off x="0" y="11679"/>
          <a:ext cx="6582555" cy="249593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700" kern="1200"/>
            <a:t>They mirror logical relations holding among and between ideas</a:t>
          </a:r>
          <a:endParaRPr lang="en-US" sz="3700" kern="1200"/>
        </a:p>
      </dsp:txBody>
      <dsp:txXfrm>
        <a:off x="121842" y="133521"/>
        <a:ext cx="6338871" cy="2252255"/>
      </dsp:txXfrm>
    </dsp:sp>
    <dsp:sp modelId="{8299E620-661C-4767-B1F0-EDCFA32599EB}">
      <dsp:nvSpPr>
        <dsp:cNvPr id="0" name=""/>
        <dsp:cNvSpPr/>
      </dsp:nvSpPr>
      <dsp:spPr>
        <a:xfrm>
          <a:off x="0" y="2614178"/>
          <a:ext cx="6582555" cy="2495939"/>
        </a:xfrm>
        <a:prstGeom prst="roundRect">
          <a:avLst/>
        </a:prstGeom>
        <a:solidFill>
          <a:schemeClr val="accent2">
            <a:hueOff val="3007846"/>
            <a:satOff val="-20310"/>
            <a:lumOff val="-1000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700" kern="1200"/>
            <a:t>They are used to logically join some expressions on a piece of text and the corresponding ideas in the mind of readers</a:t>
          </a:r>
          <a:endParaRPr lang="en-US" sz="3700" kern="1200"/>
        </a:p>
      </dsp:txBody>
      <dsp:txXfrm>
        <a:off x="121842" y="2736020"/>
        <a:ext cx="6338871" cy="22522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263BDA-F2A4-4134-ACBF-A9837234D986}">
      <dsp:nvSpPr>
        <dsp:cNvPr id="0" name=""/>
        <dsp:cNvSpPr/>
      </dsp:nvSpPr>
      <dsp:spPr>
        <a:xfrm>
          <a:off x="0" y="39639"/>
          <a:ext cx="6582555" cy="12109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Sentence connectors help writers to convey their thoughts and reasoning on a particular topic, so they are </a:t>
          </a:r>
          <a:r>
            <a:rPr lang="it-IT" sz="2300" b="1" kern="1200"/>
            <a:t>discourse makers.</a:t>
          </a:r>
          <a:endParaRPr lang="en-US" sz="2300" kern="1200"/>
        </a:p>
      </dsp:txBody>
      <dsp:txXfrm>
        <a:off x="59114" y="98753"/>
        <a:ext cx="6464327" cy="1092721"/>
      </dsp:txXfrm>
    </dsp:sp>
    <dsp:sp modelId="{89A92894-CF85-4F9F-9EBD-E567543B8B83}">
      <dsp:nvSpPr>
        <dsp:cNvPr id="0" name=""/>
        <dsp:cNvSpPr/>
      </dsp:nvSpPr>
      <dsp:spPr>
        <a:xfrm>
          <a:off x="0" y="1316829"/>
          <a:ext cx="6582555" cy="1210949"/>
        </a:xfrm>
        <a:prstGeom prst="roundRect">
          <a:avLst/>
        </a:prstGeom>
        <a:solidFill>
          <a:schemeClr val="accent2">
            <a:hueOff val="1002615"/>
            <a:satOff val="-6770"/>
            <a:lumOff val="-333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They can be considered as a reverse </a:t>
          </a:r>
          <a:r>
            <a:rPr lang="it-IT" sz="2300" kern="1200" dirty="0" err="1"/>
            <a:t>form</a:t>
          </a:r>
          <a:r>
            <a:rPr lang="it-IT" sz="2300" kern="1200" dirty="0"/>
            <a:t> of </a:t>
          </a:r>
          <a:r>
            <a:rPr lang="it-IT" sz="2300" kern="1200" dirty="0" err="1"/>
            <a:t>punctuation</a:t>
          </a:r>
          <a:r>
            <a:rPr lang="it-IT" sz="2300" kern="1200" dirty="0"/>
            <a:t>:</a:t>
          </a:r>
          <a:endParaRPr lang="en-US" sz="2300" kern="1200" dirty="0"/>
        </a:p>
      </dsp:txBody>
      <dsp:txXfrm>
        <a:off x="59114" y="1375943"/>
        <a:ext cx="6464327" cy="1092721"/>
      </dsp:txXfrm>
    </dsp:sp>
    <dsp:sp modelId="{7D23F9F9-18E6-4E33-8A09-6A5A373B6037}">
      <dsp:nvSpPr>
        <dsp:cNvPr id="0" name=""/>
        <dsp:cNvSpPr/>
      </dsp:nvSpPr>
      <dsp:spPr>
        <a:xfrm>
          <a:off x="0" y="2594019"/>
          <a:ext cx="6582555" cy="1210949"/>
        </a:xfrm>
        <a:prstGeom prst="roundRect">
          <a:avLst/>
        </a:prstGeom>
        <a:solidFill>
          <a:schemeClr val="accent2">
            <a:hueOff val="2005231"/>
            <a:satOff val="-13540"/>
            <a:lumOff val="-666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If </a:t>
          </a:r>
          <a:r>
            <a:rPr lang="it-IT" sz="2300" kern="1200" dirty="0" err="1"/>
            <a:t>punctuation</a:t>
          </a:r>
          <a:r>
            <a:rPr lang="it-IT" sz="2300" kern="1200" dirty="0"/>
            <a:t> </a:t>
          </a:r>
          <a:r>
            <a:rPr lang="it-IT" sz="2300" kern="1200" dirty="0" err="1"/>
            <a:t>marks</a:t>
          </a:r>
          <a:r>
            <a:rPr lang="it-IT" sz="2300" kern="1200" dirty="0"/>
            <a:t> are used in the written </a:t>
          </a:r>
          <a:r>
            <a:rPr lang="it-IT" sz="2300" kern="1200" dirty="0" err="1"/>
            <a:t>discourse</a:t>
          </a:r>
          <a:r>
            <a:rPr lang="it-IT" sz="2300" kern="1200" dirty="0"/>
            <a:t> to separate </a:t>
          </a:r>
          <a:r>
            <a:rPr lang="it-IT" sz="2300" kern="1200" dirty="0" err="1"/>
            <a:t>language</a:t>
          </a:r>
          <a:r>
            <a:rPr lang="it-IT" sz="2300" kern="1200" dirty="0"/>
            <a:t> </a:t>
          </a:r>
          <a:r>
            <a:rPr lang="it-IT" sz="2300" kern="1200" dirty="0" err="1"/>
            <a:t>fragments</a:t>
          </a:r>
          <a:r>
            <a:rPr lang="it-IT" sz="2300" kern="1200" dirty="0"/>
            <a:t>, sentence </a:t>
          </a:r>
          <a:r>
            <a:rPr lang="it-IT" sz="2300" kern="1200" dirty="0" err="1"/>
            <a:t>connectors</a:t>
          </a:r>
          <a:r>
            <a:rPr lang="it-IT" sz="2300" kern="1200" dirty="0"/>
            <a:t> are used to link them.</a:t>
          </a:r>
          <a:endParaRPr lang="en-US" sz="2300" kern="1200" dirty="0"/>
        </a:p>
      </dsp:txBody>
      <dsp:txXfrm>
        <a:off x="59114" y="2653133"/>
        <a:ext cx="6464327" cy="1092721"/>
      </dsp:txXfrm>
    </dsp:sp>
    <dsp:sp modelId="{B961DE21-920E-483E-B022-E207972CB7CF}">
      <dsp:nvSpPr>
        <dsp:cNvPr id="0" name=""/>
        <dsp:cNvSpPr/>
      </dsp:nvSpPr>
      <dsp:spPr>
        <a:xfrm>
          <a:off x="0" y="3871209"/>
          <a:ext cx="6582555" cy="1210949"/>
        </a:xfrm>
        <a:prstGeom prst="roundRect">
          <a:avLst/>
        </a:prstGeom>
        <a:solidFill>
          <a:schemeClr val="accent2">
            <a:hueOff val="3007846"/>
            <a:satOff val="-20310"/>
            <a:lumOff val="-1000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 err="1"/>
            <a:t>Punctuation</a:t>
          </a:r>
          <a:r>
            <a:rPr lang="it-IT" sz="2300" kern="1200" dirty="0"/>
            <a:t> </a:t>
          </a:r>
          <a:r>
            <a:rPr lang="it-IT" sz="2300" kern="1200" dirty="0" err="1"/>
            <a:t>marks</a:t>
          </a:r>
          <a:r>
            <a:rPr lang="it-IT" sz="2300" kern="1200" dirty="0"/>
            <a:t> ask the reader to follow the </a:t>
          </a:r>
          <a:r>
            <a:rPr lang="it-IT" sz="2300" kern="1200" dirty="0" err="1"/>
            <a:t>rythm</a:t>
          </a:r>
          <a:r>
            <a:rPr lang="it-IT" sz="2300" kern="1200" dirty="0"/>
            <a:t> of </a:t>
          </a:r>
          <a:r>
            <a:rPr lang="it-IT" sz="2300" kern="1200" dirty="0" err="1"/>
            <a:t>discourse</a:t>
          </a:r>
          <a:r>
            <a:rPr lang="it-IT" sz="2300" kern="1200" dirty="0"/>
            <a:t> and helps </a:t>
          </a:r>
          <a:r>
            <a:rPr lang="it-IT" sz="2300" kern="1200" dirty="0" err="1"/>
            <a:t>mimic</a:t>
          </a:r>
          <a:r>
            <a:rPr lang="it-IT" sz="2300" kern="1200" dirty="0"/>
            <a:t> </a:t>
          </a:r>
          <a:r>
            <a:rPr lang="it-IT" sz="2300" kern="1200" dirty="0" err="1"/>
            <a:t>vocal</a:t>
          </a:r>
          <a:r>
            <a:rPr lang="it-IT" sz="2300" kern="1200" dirty="0"/>
            <a:t> </a:t>
          </a:r>
          <a:r>
            <a:rPr lang="it-IT" sz="2300" kern="1200" dirty="0" err="1"/>
            <a:t>inflection</a:t>
          </a:r>
          <a:endParaRPr lang="en-US" sz="2300" kern="1200" dirty="0"/>
        </a:p>
      </dsp:txBody>
      <dsp:txXfrm>
        <a:off x="59114" y="3930323"/>
        <a:ext cx="6464327" cy="10927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C503D4-1451-40F7-A08D-81EA0AD85E72}">
      <dsp:nvSpPr>
        <dsp:cNvPr id="0" name=""/>
        <dsp:cNvSpPr/>
      </dsp:nvSpPr>
      <dsp:spPr>
        <a:xfrm>
          <a:off x="0" y="39639"/>
          <a:ext cx="6582555" cy="12109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They help the readers to grasp the meaning of discourse</a:t>
          </a:r>
          <a:endParaRPr lang="en-US" sz="2300" kern="1200"/>
        </a:p>
      </dsp:txBody>
      <dsp:txXfrm>
        <a:off x="59114" y="98753"/>
        <a:ext cx="6464327" cy="1092721"/>
      </dsp:txXfrm>
    </dsp:sp>
    <dsp:sp modelId="{09EDD2A5-596B-49D7-890D-9F116AF8B9A6}">
      <dsp:nvSpPr>
        <dsp:cNvPr id="0" name=""/>
        <dsp:cNvSpPr/>
      </dsp:nvSpPr>
      <dsp:spPr>
        <a:xfrm>
          <a:off x="0" y="1316829"/>
          <a:ext cx="6582555" cy="1210949"/>
        </a:xfrm>
        <a:prstGeom prst="roundRect">
          <a:avLst/>
        </a:prstGeom>
        <a:solidFill>
          <a:schemeClr val="accent2">
            <a:hueOff val="1002615"/>
            <a:satOff val="-6770"/>
            <a:lumOff val="-333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Sentence connectors structure discourse so as to convey the relations holding between thoughts and/or events in the world</a:t>
          </a:r>
          <a:endParaRPr lang="en-US" sz="2300" kern="1200"/>
        </a:p>
      </dsp:txBody>
      <dsp:txXfrm>
        <a:off x="59114" y="1375943"/>
        <a:ext cx="6464327" cy="1092721"/>
      </dsp:txXfrm>
    </dsp:sp>
    <dsp:sp modelId="{197BA6A3-E4E4-45B6-92B4-A0E97A402758}">
      <dsp:nvSpPr>
        <dsp:cNvPr id="0" name=""/>
        <dsp:cNvSpPr/>
      </dsp:nvSpPr>
      <dsp:spPr>
        <a:xfrm>
          <a:off x="0" y="2594019"/>
          <a:ext cx="6582555" cy="1210949"/>
        </a:xfrm>
        <a:prstGeom prst="roundRect">
          <a:avLst/>
        </a:prstGeom>
        <a:solidFill>
          <a:schemeClr val="accent2">
            <a:hueOff val="2005231"/>
            <a:satOff val="-13540"/>
            <a:lumOff val="-666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Sentence connectors chain together two or more language fragments in a complex set so as to mirror the logical relations holding within a writer’s ideas.</a:t>
          </a:r>
          <a:endParaRPr lang="en-US" sz="2300" kern="1200"/>
        </a:p>
      </dsp:txBody>
      <dsp:txXfrm>
        <a:off x="59114" y="2653133"/>
        <a:ext cx="6464327" cy="1092721"/>
      </dsp:txXfrm>
    </dsp:sp>
    <dsp:sp modelId="{FD70A2CB-B9F3-4953-BB07-89FB6D8492A4}">
      <dsp:nvSpPr>
        <dsp:cNvPr id="0" name=""/>
        <dsp:cNvSpPr/>
      </dsp:nvSpPr>
      <dsp:spPr>
        <a:xfrm>
          <a:off x="0" y="3871209"/>
          <a:ext cx="6582555" cy="1210949"/>
        </a:xfrm>
        <a:prstGeom prst="roundRect">
          <a:avLst/>
        </a:prstGeom>
        <a:solidFill>
          <a:schemeClr val="accent2">
            <a:hueOff val="3007846"/>
            <a:satOff val="-20310"/>
            <a:lumOff val="-1000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They are connected with a writer’s thought and reasoning and tell us something about how ideas are organized in their minds.</a:t>
          </a:r>
          <a:endParaRPr lang="en-US" sz="2300" kern="1200"/>
        </a:p>
      </dsp:txBody>
      <dsp:txXfrm>
        <a:off x="59114" y="3930323"/>
        <a:ext cx="6464327" cy="109272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5B1722-4CA1-4550-A65F-534CCD5CADE7}">
      <dsp:nvSpPr>
        <dsp:cNvPr id="0" name=""/>
        <dsp:cNvSpPr/>
      </dsp:nvSpPr>
      <dsp:spPr>
        <a:xfrm>
          <a:off x="0" y="0"/>
          <a:ext cx="5595171" cy="230480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HOWEVER: is used to express an opposition between the first and the second sentence, conveying the logical relation of contrast</a:t>
          </a:r>
          <a:endParaRPr lang="en-US" sz="2500" kern="1200"/>
        </a:p>
      </dsp:txBody>
      <dsp:txXfrm>
        <a:off x="67506" y="67506"/>
        <a:ext cx="3212970" cy="2169797"/>
      </dsp:txXfrm>
    </dsp:sp>
    <dsp:sp modelId="{85E8FFF6-52A1-40E6-835C-321E4821C370}">
      <dsp:nvSpPr>
        <dsp:cNvPr id="0" name=""/>
        <dsp:cNvSpPr/>
      </dsp:nvSpPr>
      <dsp:spPr>
        <a:xfrm>
          <a:off x="987383" y="2816988"/>
          <a:ext cx="5595171" cy="230480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INDEED: it tells us that they are endorsing the idea of rehabilitatiion being effective</a:t>
          </a:r>
          <a:endParaRPr lang="en-US" sz="2500" kern="1200"/>
        </a:p>
      </dsp:txBody>
      <dsp:txXfrm>
        <a:off x="1054889" y="2884494"/>
        <a:ext cx="2974650" cy="2169797"/>
      </dsp:txXfrm>
    </dsp:sp>
    <dsp:sp modelId="{95F4154C-9F88-4C22-A2F4-A58C487AC012}">
      <dsp:nvSpPr>
        <dsp:cNvPr id="0" name=""/>
        <dsp:cNvSpPr/>
      </dsp:nvSpPr>
      <dsp:spPr>
        <a:xfrm>
          <a:off x="4097045" y="1811836"/>
          <a:ext cx="1498125" cy="149812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4434123" y="1811836"/>
        <a:ext cx="823969" cy="11273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C899D3-B41B-4073-9D32-1C9E88623B34}">
      <dsp:nvSpPr>
        <dsp:cNvPr id="0" name=""/>
        <dsp:cNvSpPr/>
      </dsp:nvSpPr>
      <dsp:spPr>
        <a:xfrm>
          <a:off x="0" y="0"/>
          <a:ext cx="67976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09F480-10DA-4C8A-ADFD-3857C5A6F419}">
      <dsp:nvSpPr>
        <dsp:cNvPr id="0" name=""/>
        <dsp:cNvSpPr/>
      </dsp:nvSpPr>
      <dsp:spPr>
        <a:xfrm>
          <a:off x="0" y="0"/>
          <a:ext cx="6797675" cy="14124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i="1" kern="1200"/>
            <a:t>And, or, but, that and wh-words are not discourse markers, they are never used as sentence connectors</a:t>
          </a:r>
          <a:endParaRPr lang="en-US" sz="2000" kern="1200"/>
        </a:p>
      </dsp:txBody>
      <dsp:txXfrm>
        <a:off x="0" y="0"/>
        <a:ext cx="6797675" cy="1412477"/>
      </dsp:txXfrm>
    </dsp:sp>
    <dsp:sp modelId="{4BAF57E3-CE33-42FA-A897-3F254160A08A}">
      <dsp:nvSpPr>
        <dsp:cNvPr id="0" name=""/>
        <dsp:cNvSpPr/>
      </dsp:nvSpPr>
      <dsp:spPr>
        <a:xfrm>
          <a:off x="0" y="1412478"/>
          <a:ext cx="6797675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47243A-F15B-4270-888E-5F800E422175}">
      <dsp:nvSpPr>
        <dsp:cNvPr id="0" name=""/>
        <dsp:cNvSpPr/>
      </dsp:nvSpPr>
      <dsp:spPr>
        <a:xfrm>
          <a:off x="0" y="1412477"/>
          <a:ext cx="6797675" cy="14124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i="1" kern="1200"/>
            <a:t>They focus on logical relations: they are used to detect which logical relationships a conjunction, adverb or phrase are contributing</a:t>
          </a:r>
          <a:endParaRPr lang="en-US" sz="2000" kern="1200"/>
        </a:p>
      </dsp:txBody>
      <dsp:txXfrm>
        <a:off x="0" y="1412477"/>
        <a:ext cx="6797675" cy="1412477"/>
      </dsp:txXfrm>
    </dsp:sp>
    <dsp:sp modelId="{6283E420-50C9-434D-ACED-ED3194D4A961}">
      <dsp:nvSpPr>
        <dsp:cNvPr id="0" name=""/>
        <dsp:cNvSpPr/>
      </dsp:nvSpPr>
      <dsp:spPr>
        <a:xfrm>
          <a:off x="0" y="2824956"/>
          <a:ext cx="679767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76D7B7-7C2C-4BDC-8770-30F1A15B11E7}">
      <dsp:nvSpPr>
        <dsp:cNvPr id="0" name=""/>
        <dsp:cNvSpPr/>
      </dsp:nvSpPr>
      <dsp:spPr>
        <a:xfrm>
          <a:off x="0" y="2824955"/>
          <a:ext cx="6797675" cy="14124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i="1" kern="1200"/>
            <a:t>Sentence connectors usually take front position and are frequently nestled between punctuation marks. They are mostly found at the beginning of sentences, after a comma, semi colon or full stop and are frequently followed by commas.</a:t>
          </a:r>
          <a:endParaRPr lang="en-US" sz="2000" kern="1200"/>
        </a:p>
      </dsp:txBody>
      <dsp:txXfrm>
        <a:off x="0" y="2824955"/>
        <a:ext cx="6797675" cy="1412477"/>
      </dsp:txXfrm>
    </dsp:sp>
    <dsp:sp modelId="{D70A583F-2892-4498-AFC0-8C639DA80BD0}">
      <dsp:nvSpPr>
        <dsp:cNvPr id="0" name=""/>
        <dsp:cNvSpPr/>
      </dsp:nvSpPr>
      <dsp:spPr>
        <a:xfrm>
          <a:off x="0" y="4237434"/>
          <a:ext cx="679767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6B6CDF-4B91-4C9E-9711-703A3F1E9BF7}">
      <dsp:nvSpPr>
        <dsp:cNvPr id="0" name=""/>
        <dsp:cNvSpPr/>
      </dsp:nvSpPr>
      <dsp:spPr>
        <a:xfrm>
          <a:off x="0" y="4237433"/>
          <a:ext cx="6797675" cy="14124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i="1" kern="1200"/>
            <a:t>Because – despite and in spite of  frequently take mid position</a:t>
          </a:r>
          <a:endParaRPr lang="en-US" sz="2000" kern="1200"/>
        </a:p>
      </dsp:txBody>
      <dsp:txXfrm>
        <a:off x="0" y="4237433"/>
        <a:ext cx="6797675" cy="14124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RW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B0894-B4DB-4ABA-B311-D496B0D12AB8}" type="datetimeFigureOut">
              <a:rPr lang="en-RW" smtClean="0"/>
              <a:t>09/04/2021</a:t>
            </a:fld>
            <a:endParaRPr lang="en-RW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RW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RW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RW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B204F4-662A-4BB4-AF06-FEDE63608B7F}" type="slidenum">
              <a:rPr lang="en-RW" smtClean="0"/>
              <a:t>‹N›</a:t>
            </a:fld>
            <a:endParaRPr lang="en-RW"/>
          </a:p>
        </p:txBody>
      </p:sp>
    </p:spTree>
    <p:extLst>
      <p:ext uri="{BB962C8B-B14F-4D97-AF65-F5344CB8AC3E}">
        <p14:creationId xmlns:p14="http://schemas.microsoft.com/office/powerpoint/2010/main" val="614117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442A-E6E7-4A13-A175-280BA716B268}" type="datetime1">
              <a:rPr lang="en-US" smtClean="0"/>
              <a:t>4/9/2021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939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10B8D-2238-4F6E-8C63-74EDDFB8BA0F}" type="datetime1">
              <a:rPr lang="en-US" smtClean="0"/>
              <a:t>4/9/2021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132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31BA8-14EF-45EA-A4DC-4B24FD980D5A}" type="datetime1">
              <a:rPr lang="en-US" smtClean="0"/>
              <a:t>4/9/2021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04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088C7-AE79-4A3A-9407-A911E69B7204}" type="datetime1">
              <a:rPr lang="en-US" smtClean="0"/>
              <a:t>4/9/2021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908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806B1-EEE7-4D13-9A61-19190F49B409}" type="datetime1">
              <a:rPr lang="en-US" smtClean="0"/>
              <a:t>4/9/2021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108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58B50-37A1-4D01-B61F-2F4CE7F9150D}" type="datetime1">
              <a:rPr lang="en-US" smtClean="0"/>
              <a:t>4/9/2021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051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5BAA-2E9E-443F-92E5-56D6D3E35949}" type="datetime1">
              <a:rPr lang="en-US" smtClean="0"/>
              <a:t>4/9/2021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33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23E1-A828-4016-8A51-D5DA3C11BFBE}" type="datetime1">
              <a:rPr lang="en-US" smtClean="0"/>
              <a:t>4/9/2021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774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5D6E-2C5E-41DB-994D-383CFABA40B0}" type="datetime1">
              <a:rPr lang="en-US" smtClean="0"/>
              <a:t>4/9/2021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3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C45BB143-9C52-4B71-B096-4BB833193527}" type="datetime1">
              <a:rPr lang="en-US" smtClean="0"/>
              <a:t>4/9/2021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49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37C0DF-DC5F-4592-B536-3139A156283F}" type="datetime1">
              <a:rPr lang="en-US" smtClean="0"/>
              <a:t>4/9/2021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r>
              <a:rPr lang="en-US"/>
              <a:t>CMaurizio_Iusto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292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78F31079-B0A5-46AD-A7D3-A58FC171C67B}" type="datetime1">
              <a:rPr lang="en-US" smtClean="0"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0456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6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9B7F88A-EE9B-4C9D-9477-42E2346622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878451-33C2-466D-BB21-2EB8B43902F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215" b="7236"/>
          <a:stretch/>
        </p:blipFill>
        <p:spPr>
          <a:xfrm>
            <a:off x="1" y="10"/>
            <a:ext cx="1219199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319A1DD-F557-4EC6-8A8C-F7617B4CD6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3118982"/>
            <a:ext cx="7537704" cy="2462668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C5DDBAC-3ADE-41E4-B3A7-2626E05589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85517" y="3331444"/>
            <a:ext cx="6470692" cy="1229306"/>
          </a:xfrm>
        </p:spPr>
        <p:txBody>
          <a:bodyPr>
            <a:normAutofit/>
          </a:bodyPr>
          <a:lstStyle/>
          <a:p>
            <a:r>
              <a:rPr lang="it-IT" sz="5400" dirty="0">
                <a:solidFill>
                  <a:schemeClr val="tx1"/>
                </a:solidFill>
              </a:rPr>
              <a:t>Linking words</a:t>
            </a:r>
            <a:endParaRPr lang="en-RW" sz="5400" dirty="0">
              <a:solidFill>
                <a:schemeClr val="tx1"/>
              </a:solidFill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5A654A8-0674-4296-8F12-CFF7E28DCA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5516" y="4735799"/>
            <a:ext cx="6470693" cy="605256"/>
          </a:xfrm>
        </p:spPr>
        <p:txBody>
          <a:bodyPr>
            <a:normAutofit/>
          </a:bodyPr>
          <a:lstStyle/>
          <a:p>
            <a:r>
              <a:rPr lang="it-IT" dirty="0"/>
              <a:t>The role of sentence </a:t>
            </a:r>
            <a:r>
              <a:rPr lang="it-IT" dirty="0" err="1"/>
              <a:t>connectors</a:t>
            </a:r>
            <a:endParaRPr lang="en-RW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28A9C89-B313-458F-9C85-515930A51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0211" y="4641183"/>
            <a:ext cx="6309360" cy="0"/>
          </a:xfrm>
          <a:prstGeom prst="line">
            <a:avLst/>
          </a:prstGeom>
          <a:ln w="19050">
            <a:solidFill>
              <a:schemeClr val="accent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!!footer rectangle">
            <a:extLst>
              <a:ext uri="{FF2B5EF4-FFF2-40B4-BE49-F238E27FC236}">
                <a16:creationId xmlns:a16="http://schemas.microsoft.com/office/drawing/2014/main" id="{D50218C5-E017-43D2-8345-FD9FBF0C9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C11E8D-2BA1-42D1-BC1C-A3DF68A50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BB06B32-4783-48CF-B53B-F6A42AE79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3330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0000"/>
            <a:shade val="97000"/>
            <a:satMod val="1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FE1B2C-7BC1-4AE2-9A50-2A4A70A9D6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7E8244A-2C81-4C0E-A929-3EC8EFF355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458724" y="457200"/>
            <a:ext cx="11274552" cy="59436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FB038AC-17EB-4437-851B-BC3AA6948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749" y="963997"/>
            <a:ext cx="3787457" cy="4938361"/>
          </a:xfrm>
        </p:spPr>
        <p:txBody>
          <a:bodyPr anchor="ctr">
            <a:normAutofit/>
          </a:bodyPr>
          <a:lstStyle/>
          <a:p>
            <a:pPr algn="r"/>
            <a:r>
              <a:rPr lang="it-IT" sz="3900" err="1"/>
              <a:t>Adverbs≠Sentence</a:t>
            </a:r>
            <a:r>
              <a:rPr lang="it-IT" sz="3900"/>
              <a:t> </a:t>
            </a:r>
            <a:r>
              <a:rPr lang="it-IT" sz="3900" err="1"/>
              <a:t>connectors</a:t>
            </a:r>
            <a:endParaRPr lang="en-RW" sz="390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71974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490F61-4984-4FA9-8677-AE3A4DB95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1798" y="963507"/>
            <a:ext cx="5968181" cy="4938851"/>
          </a:xfrm>
        </p:spPr>
        <p:txBody>
          <a:bodyPr anchor="ctr">
            <a:normAutofit/>
          </a:bodyPr>
          <a:lstStyle/>
          <a:p>
            <a:r>
              <a:rPr lang="it-IT" dirty="0" err="1"/>
              <a:t>Adverbs</a:t>
            </a:r>
            <a:r>
              <a:rPr lang="it-IT" dirty="0"/>
              <a:t> that only </a:t>
            </a:r>
            <a:r>
              <a:rPr lang="it-IT" dirty="0" err="1"/>
              <a:t>modify</a:t>
            </a:r>
            <a:r>
              <a:rPr lang="it-IT" dirty="0"/>
              <a:t> verbs are not sentence </a:t>
            </a:r>
            <a:r>
              <a:rPr lang="it-IT" dirty="0" err="1"/>
              <a:t>connectors</a:t>
            </a:r>
            <a:endParaRPr lang="it-IT" dirty="0"/>
          </a:p>
          <a:p>
            <a:r>
              <a:rPr lang="it-IT" dirty="0"/>
              <a:t>Ex. </a:t>
            </a:r>
            <a:r>
              <a:rPr lang="it-IT" dirty="0" err="1"/>
              <a:t>Extant</a:t>
            </a:r>
            <a:r>
              <a:rPr lang="it-IT" dirty="0"/>
              <a:t> science has </a:t>
            </a:r>
            <a:r>
              <a:rPr lang="it-IT" dirty="0" err="1">
                <a:highlight>
                  <a:srgbClr val="00FF00"/>
                </a:highlight>
              </a:rPr>
              <a:t>already</a:t>
            </a:r>
            <a:r>
              <a:rPr lang="it-IT" dirty="0"/>
              <a:t> </a:t>
            </a:r>
            <a:r>
              <a:rPr lang="it-IT" dirty="0" err="1"/>
              <a:t>proved</a:t>
            </a:r>
            <a:r>
              <a:rPr lang="it-IT" dirty="0"/>
              <a:t> that…..</a:t>
            </a:r>
          </a:p>
          <a:p>
            <a:r>
              <a:rPr lang="it-IT" dirty="0"/>
              <a:t>Here </a:t>
            </a:r>
            <a:r>
              <a:rPr lang="it-IT" b="1" dirty="0" err="1"/>
              <a:t>already</a:t>
            </a:r>
            <a:r>
              <a:rPr lang="it-IT" b="1" dirty="0"/>
              <a:t> </a:t>
            </a:r>
            <a:r>
              <a:rPr lang="it-IT" dirty="0"/>
              <a:t>is not a </a:t>
            </a:r>
            <a:r>
              <a:rPr lang="it-IT" dirty="0" err="1"/>
              <a:t>discourse</a:t>
            </a:r>
            <a:r>
              <a:rPr lang="it-IT" dirty="0"/>
              <a:t> marker, because it is embedded in a compound tense</a:t>
            </a:r>
          </a:p>
          <a:p>
            <a:r>
              <a:rPr lang="it-IT" dirty="0"/>
              <a:t>Ex. </a:t>
            </a:r>
            <a:r>
              <a:rPr lang="it-IT" dirty="0" err="1"/>
              <a:t>Extant</a:t>
            </a:r>
            <a:r>
              <a:rPr lang="it-IT" dirty="0"/>
              <a:t> science has, </a:t>
            </a:r>
            <a:r>
              <a:rPr lang="it-IT" dirty="0" err="1">
                <a:highlight>
                  <a:srgbClr val="00FF00"/>
                </a:highlight>
              </a:rPr>
              <a:t>nonetheless</a:t>
            </a:r>
            <a:r>
              <a:rPr lang="it-IT" dirty="0"/>
              <a:t>, </a:t>
            </a:r>
            <a:r>
              <a:rPr lang="it-IT" dirty="0" err="1"/>
              <a:t>proved</a:t>
            </a:r>
            <a:r>
              <a:rPr lang="it-IT" dirty="0"/>
              <a:t> that….</a:t>
            </a:r>
          </a:p>
          <a:p>
            <a:r>
              <a:rPr lang="it-IT" dirty="0"/>
              <a:t>Here </a:t>
            </a:r>
            <a:r>
              <a:rPr lang="it-IT" dirty="0" err="1"/>
              <a:t>nonetheless</a:t>
            </a:r>
            <a:r>
              <a:rPr lang="it-IT" dirty="0"/>
              <a:t> is a sentence </a:t>
            </a:r>
            <a:r>
              <a:rPr lang="it-IT" dirty="0" err="1"/>
              <a:t>connector</a:t>
            </a:r>
            <a:r>
              <a:rPr lang="it-IT" dirty="0"/>
              <a:t> because it </a:t>
            </a:r>
            <a:r>
              <a:rPr lang="it-IT" dirty="0" err="1"/>
              <a:t>marks</a:t>
            </a:r>
            <a:r>
              <a:rPr lang="it-IT" dirty="0"/>
              <a:t> a relation of </a:t>
            </a:r>
            <a:r>
              <a:rPr lang="it-IT" dirty="0" err="1"/>
              <a:t>contrast</a:t>
            </a:r>
            <a:r>
              <a:rPr lang="it-IT" dirty="0"/>
              <a:t> and it is between </a:t>
            </a:r>
            <a:r>
              <a:rPr lang="it-IT" dirty="0" err="1"/>
              <a:t>commas</a:t>
            </a:r>
            <a:endParaRPr lang="it-IT" dirty="0"/>
          </a:p>
          <a:p>
            <a:endParaRPr lang="en-RW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485D3AE-CFF1-448F-98A1-98767F188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4280EE6-72F4-48B4-A8BE-BC1938DE4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378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0000"/>
            <a:shade val="97000"/>
            <a:satMod val="1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FE1B2C-7BC1-4AE2-9A50-2A4A70A9D6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7E8244A-2C81-4C0E-A929-3EC8EFF355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458724" y="457200"/>
            <a:ext cx="11274552" cy="59436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2FC3D60-42C2-4E2A-AFD5-9EBE55B74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749" y="963997"/>
            <a:ext cx="3787457" cy="4938361"/>
          </a:xfrm>
        </p:spPr>
        <p:txBody>
          <a:bodyPr anchor="ctr">
            <a:normAutofit/>
          </a:bodyPr>
          <a:lstStyle/>
          <a:p>
            <a:pPr algn="r"/>
            <a:r>
              <a:rPr lang="it-IT" dirty="0"/>
              <a:t>Sentence </a:t>
            </a:r>
            <a:r>
              <a:rPr lang="it-IT" dirty="0" err="1"/>
              <a:t>connectors</a:t>
            </a:r>
            <a:r>
              <a:rPr lang="it-IT" dirty="0"/>
              <a:t> as </a:t>
            </a:r>
            <a:r>
              <a:rPr lang="it-IT" dirty="0" err="1"/>
              <a:t>subordinating</a:t>
            </a:r>
            <a:r>
              <a:rPr lang="it-IT" dirty="0"/>
              <a:t> </a:t>
            </a:r>
            <a:r>
              <a:rPr lang="it-IT" dirty="0" err="1"/>
              <a:t>conjunctions</a:t>
            </a:r>
            <a:endParaRPr lang="en-RW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71974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CE7760D-1F50-4AC9-870D-DE13E3539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1798" y="963507"/>
            <a:ext cx="5968181" cy="4938851"/>
          </a:xfrm>
        </p:spPr>
        <p:txBody>
          <a:bodyPr anchor="ctr">
            <a:normAutofit/>
          </a:bodyPr>
          <a:lstStyle/>
          <a:p>
            <a:r>
              <a:rPr lang="it-IT" dirty="0" err="1"/>
              <a:t>Discourse</a:t>
            </a:r>
            <a:r>
              <a:rPr lang="it-IT" dirty="0"/>
              <a:t> markers </a:t>
            </a:r>
            <a:r>
              <a:rPr lang="it-IT" dirty="0" err="1"/>
              <a:t>quite</a:t>
            </a:r>
            <a:r>
              <a:rPr lang="it-IT" dirty="0"/>
              <a:t> often function as </a:t>
            </a:r>
            <a:r>
              <a:rPr lang="it-IT" dirty="0" err="1"/>
              <a:t>subordinating</a:t>
            </a:r>
            <a:r>
              <a:rPr lang="it-IT" dirty="0"/>
              <a:t> </a:t>
            </a:r>
            <a:r>
              <a:rPr lang="it-IT" dirty="0" err="1"/>
              <a:t>conjunctions</a:t>
            </a:r>
            <a:r>
              <a:rPr lang="it-IT" dirty="0"/>
              <a:t>, so in this case they </a:t>
            </a:r>
            <a:r>
              <a:rPr lang="it-IT" dirty="0" err="1"/>
              <a:t>connect</a:t>
            </a:r>
            <a:r>
              <a:rPr lang="it-IT" dirty="0"/>
              <a:t> a subordinate </a:t>
            </a:r>
            <a:r>
              <a:rPr lang="it-IT" dirty="0" err="1"/>
              <a:t>clause</a:t>
            </a:r>
            <a:r>
              <a:rPr lang="it-IT" dirty="0"/>
              <a:t> with an </a:t>
            </a:r>
            <a:r>
              <a:rPr lang="it-IT" dirty="0" err="1"/>
              <a:t>indipendent</a:t>
            </a:r>
            <a:r>
              <a:rPr lang="it-IT" dirty="0"/>
              <a:t> main </a:t>
            </a:r>
            <a:r>
              <a:rPr lang="it-IT" dirty="0" err="1"/>
              <a:t>clause</a:t>
            </a:r>
            <a:endParaRPr lang="it-IT" dirty="0"/>
          </a:p>
          <a:p>
            <a:r>
              <a:rPr lang="it-IT" dirty="0"/>
              <a:t>Ex.</a:t>
            </a:r>
          </a:p>
          <a:p>
            <a:r>
              <a:rPr lang="it-IT" i="1" dirty="0" err="1">
                <a:highlight>
                  <a:srgbClr val="00FF00"/>
                </a:highlight>
              </a:rPr>
              <a:t>Despite</a:t>
            </a:r>
            <a:r>
              <a:rPr lang="it-IT" i="1" dirty="0">
                <a:highlight>
                  <a:srgbClr val="00FF00"/>
                </a:highlight>
              </a:rPr>
              <a:t> </a:t>
            </a:r>
            <a:r>
              <a:rPr lang="it-IT" i="1" dirty="0"/>
              <a:t>the </a:t>
            </a:r>
            <a:r>
              <a:rPr lang="it-IT" i="1" dirty="0" err="1"/>
              <a:t>fact</a:t>
            </a:r>
            <a:r>
              <a:rPr lang="it-IT" i="1" dirty="0"/>
              <a:t> that I don’t drink </a:t>
            </a:r>
            <a:r>
              <a:rPr lang="it-IT" i="1" dirty="0" err="1"/>
              <a:t>milk</a:t>
            </a:r>
            <a:r>
              <a:rPr lang="it-IT" i="1" dirty="0"/>
              <a:t> (subordinate) , I’m not </a:t>
            </a:r>
            <a:r>
              <a:rPr lang="it-IT" i="1" dirty="0" err="1"/>
              <a:t>allergic</a:t>
            </a:r>
            <a:r>
              <a:rPr lang="it-IT" i="1" dirty="0"/>
              <a:t>…. (main)</a:t>
            </a:r>
            <a:endParaRPr lang="en-RW" i="1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FFD0C49-16DA-406D-9DC7-FBA62F901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8AF7EB6-47D5-438C-A466-B331B70FA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556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-1"/>
            <a:ext cx="4648593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085EB5D-E450-4969-9D64-7BEA4654B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69" y="605896"/>
            <a:ext cx="3642309" cy="5646208"/>
          </a:xfrm>
        </p:spPr>
        <p:txBody>
          <a:bodyPr anchor="ctr">
            <a:normAutofit/>
          </a:bodyPr>
          <a:lstStyle/>
          <a:p>
            <a:r>
              <a:rPr lang="it-IT" sz="4400">
                <a:solidFill>
                  <a:srgbClr val="FFFFFF"/>
                </a:solidFill>
              </a:rPr>
              <a:t>Sentence connectors linking nouns</a:t>
            </a:r>
            <a:endParaRPr lang="en-RW" sz="4400">
              <a:solidFill>
                <a:srgbClr val="FFFFFF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2DFD91-88E3-4603-A4B9-0E3DE427B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1958" y="605896"/>
            <a:ext cx="5923721" cy="5646208"/>
          </a:xfrm>
        </p:spPr>
        <p:txBody>
          <a:bodyPr anchor="ctr">
            <a:normAutofit/>
          </a:bodyPr>
          <a:lstStyle/>
          <a:p>
            <a:r>
              <a:rPr lang="it-IT" sz="2400" dirty="0"/>
              <a:t>There </a:t>
            </a:r>
            <a:r>
              <a:rPr lang="it-IT" sz="2400" dirty="0" err="1"/>
              <a:t>exist</a:t>
            </a:r>
            <a:r>
              <a:rPr lang="it-IT" sz="2400" dirty="0"/>
              <a:t> </a:t>
            </a:r>
            <a:r>
              <a:rPr lang="it-IT" sz="2400" dirty="0" err="1"/>
              <a:t>discourse</a:t>
            </a:r>
            <a:r>
              <a:rPr lang="it-IT" sz="2400" dirty="0"/>
              <a:t> markers which may </a:t>
            </a:r>
            <a:r>
              <a:rPr lang="it-IT" sz="2400" dirty="0" err="1"/>
              <a:t>connect</a:t>
            </a:r>
            <a:r>
              <a:rPr lang="it-IT" sz="2400" dirty="0"/>
              <a:t> to </a:t>
            </a:r>
            <a:r>
              <a:rPr lang="it-IT" sz="2400" dirty="0" err="1"/>
              <a:t>simple</a:t>
            </a:r>
            <a:r>
              <a:rPr lang="it-IT" sz="2400" dirty="0"/>
              <a:t> </a:t>
            </a:r>
            <a:r>
              <a:rPr lang="it-IT" sz="2400" dirty="0" err="1"/>
              <a:t>nouns</a:t>
            </a:r>
            <a:r>
              <a:rPr lang="it-IT" sz="2400" dirty="0"/>
              <a:t> or </a:t>
            </a:r>
            <a:r>
              <a:rPr lang="it-IT" sz="2400" dirty="0" err="1"/>
              <a:t>phrases</a:t>
            </a:r>
            <a:r>
              <a:rPr lang="it-IT" sz="2400" dirty="0"/>
              <a:t>; they </a:t>
            </a:r>
            <a:r>
              <a:rPr lang="it-IT" sz="2400" dirty="0" err="1"/>
              <a:t>denote</a:t>
            </a:r>
            <a:r>
              <a:rPr lang="it-IT" sz="2400" dirty="0"/>
              <a:t> an example relation.</a:t>
            </a:r>
          </a:p>
          <a:p>
            <a:r>
              <a:rPr lang="it-IT" sz="2400" dirty="0" err="1"/>
              <a:t>Rather</a:t>
            </a:r>
            <a:r>
              <a:rPr lang="it-IT" sz="2400" dirty="0"/>
              <a:t> than</a:t>
            </a:r>
          </a:p>
          <a:p>
            <a:r>
              <a:rPr lang="it-IT" sz="2400" dirty="0" err="1"/>
              <a:t>Despite</a:t>
            </a:r>
            <a:r>
              <a:rPr lang="it-IT" sz="2400" dirty="0"/>
              <a:t> </a:t>
            </a:r>
          </a:p>
          <a:p>
            <a:r>
              <a:rPr lang="it-IT" sz="2400" dirty="0"/>
              <a:t>In </a:t>
            </a:r>
            <a:r>
              <a:rPr lang="it-IT" sz="2400" dirty="0" err="1"/>
              <a:t>spite</a:t>
            </a:r>
            <a:r>
              <a:rPr lang="it-IT" sz="2400" dirty="0"/>
              <a:t> of</a:t>
            </a:r>
          </a:p>
          <a:p>
            <a:r>
              <a:rPr lang="it-IT" sz="2400" dirty="0"/>
              <a:t>Such as </a:t>
            </a:r>
          </a:p>
          <a:p>
            <a:r>
              <a:rPr lang="it-IT" sz="2400" dirty="0"/>
              <a:t>i.e. (id est = thai is)</a:t>
            </a:r>
          </a:p>
          <a:p>
            <a:r>
              <a:rPr lang="it-IT" sz="2400" dirty="0" err="1"/>
              <a:t>eg</a:t>
            </a:r>
            <a:r>
              <a:rPr lang="it-IT" sz="2400" dirty="0"/>
              <a:t>.(</a:t>
            </a:r>
            <a:r>
              <a:rPr lang="it-IT" sz="2400" dirty="0" err="1"/>
              <a:t>exempli</a:t>
            </a:r>
            <a:r>
              <a:rPr lang="it-IT" sz="2400" dirty="0"/>
              <a:t> </a:t>
            </a:r>
            <a:r>
              <a:rPr lang="it-IT" sz="2400" dirty="0" err="1"/>
              <a:t>gratia</a:t>
            </a:r>
            <a:r>
              <a:rPr lang="it-IT" sz="2400" dirty="0"/>
              <a:t> : for example)</a:t>
            </a:r>
          </a:p>
          <a:p>
            <a:endParaRPr lang="it-IT" sz="2400" dirty="0"/>
          </a:p>
          <a:p>
            <a:endParaRPr lang="en-RW" sz="24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AEED9E-BB91-43A0-911B-1ACD8803E3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BCD30AC-EC7D-4E25-A05D-FDF4B2A00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FC0C6DF-58FB-4954-9E8B-C537DB3CD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541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6D00CA-4038-424B-8FAA-85EC8E478ED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it-IT" dirty="0"/>
              <a:t>SENTENCE CONNECTORS</a:t>
            </a:r>
            <a:endParaRPr lang="en-RW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0F6AE8B-D6BC-4A9D-A26D-940146B6D27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b="1" dirty="0" err="1">
                <a:solidFill>
                  <a:srgbClr val="FF0000"/>
                </a:solidFill>
              </a:rPr>
              <a:t>Similarity</a:t>
            </a:r>
            <a:r>
              <a:rPr lang="it-IT" dirty="0">
                <a:solidFill>
                  <a:srgbClr val="FF0000"/>
                </a:solidFill>
              </a:rPr>
              <a:t>:</a:t>
            </a:r>
            <a:r>
              <a:rPr lang="it-IT" dirty="0"/>
              <a:t> </a:t>
            </a:r>
            <a:r>
              <a:rPr lang="it-IT" dirty="0" err="1"/>
              <a:t>likewise</a:t>
            </a:r>
            <a:r>
              <a:rPr lang="it-IT" dirty="0"/>
              <a:t>, </a:t>
            </a:r>
            <a:r>
              <a:rPr lang="it-IT" dirty="0" err="1"/>
              <a:t>equally</a:t>
            </a:r>
            <a:r>
              <a:rPr lang="it-IT" dirty="0"/>
              <a:t>, in the same way</a:t>
            </a:r>
          </a:p>
          <a:p>
            <a:r>
              <a:rPr lang="it-IT" dirty="0" err="1">
                <a:solidFill>
                  <a:srgbClr val="FF0000"/>
                </a:solidFill>
              </a:rPr>
              <a:t>Contrast</a:t>
            </a:r>
            <a:r>
              <a:rPr lang="it-IT" dirty="0">
                <a:solidFill>
                  <a:srgbClr val="FF0000"/>
                </a:solidFill>
              </a:rPr>
              <a:t>: </a:t>
            </a:r>
            <a:r>
              <a:rPr lang="it-IT" dirty="0">
                <a:solidFill>
                  <a:schemeClr val="tx1"/>
                </a:solidFill>
              </a:rPr>
              <a:t>on the other hand, on the </a:t>
            </a:r>
            <a:r>
              <a:rPr lang="it-IT" dirty="0" err="1">
                <a:solidFill>
                  <a:schemeClr val="tx1"/>
                </a:solidFill>
              </a:rPr>
              <a:t>contrary</a:t>
            </a:r>
            <a:r>
              <a:rPr lang="it-IT" dirty="0">
                <a:solidFill>
                  <a:schemeClr val="tx1"/>
                </a:solidFill>
              </a:rPr>
              <a:t>, even so, </a:t>
            </a:r>
            <a:r>
              <a:rPr lang="it-IT" dirty="0" err="1">
                <a:solidFill>
                  <a:schemeClr val="tx1"/>
                </a:solidFill>
              </a:rPr>
              <a:t>nevertheless</a:t>
            </a:r>
            <a:endParaRPr lang="it-IT" dirty="0">
              <a:solidFill>
                <a:srgbClr val="FF0000"/>
              </a:solidFill>
            </a:endParaRPr>
          </a:p>
          <a:p>
            <a:r>
              <a:rPr lang="it-IT" dirty="0" err="1"/>
              <a:t>Result</a:t>
            </a:r>
            <a:r>
              <a:rPr lang="it-IT" dirty="0"/>
              <a:t>: </a:t>
            </a:r>
            <a:r>
              <a:rPr lang="it-IT" dirty="0" err="1"/>
              <a:t>therefore</a:t>
            </a:r>
            <a:r>
              <a:rPr lang="it-IT" dirty="0"/>
              <a:t>, </a:t>
            </a:r>
            <a:r>
              <a:rPr lang="it-IT" dirty="0" err="1"/>
              <a:t>hence</a:t>
            </a:r>
            <a:r>
              <a:rPr lang="it-IT" dirty="0"/>
              <a:t>, </a:t>
            </a:r>
            <a:r>
              <a:rPr lang="it-IT" dirty="0" err="1"/>
              <a:t>thus</a:t>
            </a:r>
            <a:r>
              <a:rPr lang="it-IT" dirty="0"/>
              <a:t>, because of</a:t>
            </a:r>
          </a:p>
          <a:p>
            <a:r>
              <a:rPr lang="it-IT" dirty="0" err="1"/>
              <a:t>Addition</a:t>
            </a:r>
            <a:r>
              <a:rPr lang="it-IT" dirty="0"/>
              <a:t> and listing: </a:t>
            </a:r>
            <a:r>
              <a:rPr lang="it-IT" dirty="0" err="1"/>
              <a:t>further</a:t>
            </a:r>
            <a:r>
              <a:rPr lang="it-IT" dirty="0"/>
              <a:t>, </a:t>
            </a:r>
            <a:r>
              <a:rPr lang="it-IT" dirty="0" err="1"/>
              <a:t>besides</a:t>
            </a:r>
            <a:r>
              <a:rPr lang="it-IT" dirty="0"/>
              <a:t>, </a:t>
            </a:r>
            <a:r>
              <a:rPr lang="it-IT" dirty="0" err="1"/>
              <a:t>what’s</a:t>
            </a:r>
            <a:r>
              <a:rPr lang="it-IT" dirty="0"/>
              <a:t> more</a:t>
            </a:r>
          </a:p>
          <a:p>
            <a:r>
              <a:rPr lang="it-IT" dirty="0"/>
              <a:t>Time: </a:t>
            </a:r>
            <a:r>
              <a:rPr lang="it-IT" dirty="0" err="1"/>
              <a:t>at</a:t>
            </a:r>
            <a:r>
              <a:rPr lang="it-IT" dirty="0"/>
              <a:t> first, then, later, </a:t>
            </a:r>
            <a:r>
              <a:rPr lang="it-IT" dirty="0" err="1"/>
              <a:t>afterwards</a:t>
            </a:r>
            <a:endParaRPr lang="it-IT" dirty="0"/>
          </a:p>
          <a:p>
            <a:r>
              <a:rPr lang="it-IT" dirty="0" err="1"/>
              <a:t>Exemplification</a:t>
            </a:r>
            <a:r>
              <a:rPr lang="it-IT" dirty="0"/>
              <a:t>: for </a:t>
            </a:r>
            <a:r>
              <a:rPr lang="it-IT" dirty="0" err="1"/>
              <a:t>istance</a:t>
            </a:r>
            <a:endParaRPr lang="it-IT" dirty="0"/>
          </a:p>
          <a:p>
            <a:r>
              <a:rPr lang="it-IT" dirty="0" err="1"/>
              <a:t>Particularization</a:t>
            </a:r>
            <a:r>
              <a:rPr lang="it-IT" dirty="0"/>
              <a:t>: in particular, especially</a:t>
            </a:r>
          </a:p>
          <a:p>
            <a:r>
              <a:rPr lang="it-IT" dirty="0" err="1"/>
              <a:t>Conclusion</a:t>
            </a:r>
            <a:r>
              <a:rPr lang="it-IT" dirty="0"/>
              <a:t>: in brief, in short, to sum up </a:t>
            </a:r>
          </a:p>
          <a:p>
            <a:endParaRPr lang="en-RW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FAC9377-1DDB-472D-B4FC-1F8A654CCE3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/>
              <a:t>Explanation: </a:t>
            </a:r>
            <a:r>
              <a:rPr lang="it-IT" dirty="0" err="1"/>
              <a:t>namely</a:t>
            </a:r>
            <a:r>
              <a:rPr lang="it-IT" dirty="0"/>
              <a:t>, in other words</a:t>
            </a:r>
          </a:p>
          <a:p>
            <a:r>
              <a:rPr lang="it-IT" dirty="0" err="1"/>
              <a:t>Emphasis</a:t>
            </a:r>
            <a:r>
              <a:rPr lang="it-IT" dirty="0"/>
              <a:t>: </a:t>
            </a:r>
            <a:r>
              <a:rPr lang="it-IT" dirty="0" err="1"/>
              <a:t>indeed</a:t>
            </a:r>
            <a:r>
              <a:rPr lang="it-IT" dirty="0"/>
              <a:t>, </a:t>
            </a:r>
            <a:r>
              <a:rPr lang="it-IT" dirty="0" err="1"/>
              <a:t>actually</a:t>
            </a:r>
            <a:endParaRPr lang="it-IT" dirty="0"/>
          </a:p>
          <a:p>
            <a:r>
              <a:rPr lang="it-IT" dirty="0" err="1"/>
              <a:t>Refutation</a:t>
            </a:r>
            <a:r>
              <a:rPr lang="it-IT" dirty="0"/>
              <a:t>: on the </a:t>
            </a:r>
            <a:r>
              <a:rPr lang="it-IT" dirty="0" err="1"/>
              <a:t>contrary</a:t>
            </a:r>
            <a:endParaRPr lang="it-IT" dirty="0"/>
          </a:p>
          <a:p>
            <a:r>
              <a:rPr lang="it-IT" dirty="0" err="1"/>
              <a:t>Reformulation</a:t>
            </a:r>
            <a:r>
              <a:rPr lang="it-IT" dirty="0"/>
              <a:t>: that is to </a:t>
            </a:r>
            <a:r>
              <a:rPr lang="it-IT" dirty="0" err="1"/>
              <a:t>say</a:t>
            </a:r>
            <a:r>
              <a:rPr lang="it-IT" dirty="0"/>
              <a:t>, in other words</a:t>
            </a:r>
          </a:p>
          <a:p>
            <a:r>
              <a:rPr lang="it-IT" dirty="0" err="1"/>
              <a:t>Correction</a:t>
            </a:r>
            <a:r>
              <a:rPr lang="it-IT" dirty="0"/>
              <a:t>: in truth</a:t>
            </a:r>
          </a:p>
          <a:p>
            <a:r>
              <a:rPr lang="it-IT" dirty="0" err="1"/>
              <a:t>Transition</a:t>
            </a:r>
            <a:r>
              <a:rPr lang="it-IT" dirty="0"/>
              <a:t>: as </a:t>
            </a:r>
            <a:r>
              <a:rPr lang="it-IT" dirty="0" err="1"/>
              <a:t>regards</a:t>
            </a:r>
            <a:r>
              <a:rPr lang="it-IT" dirty="0"/>
              <a:t>, </a:t>
            </a:r>
            <a:r>
              <a:rPr lang="it-IT" dirty="0" err="1"/>
              <a:t>concerning</a:t>
            </a:r>
            <a:endParaRPr lang="it-IT" dirty="0"/>
          </a:p>
          <a:p>
            <a:r>
              <a:rPr lang="it-IT" dirty="0"/>
              <a:t>Alternative: </a:t>
            </a:r>
            <a:r>
              <a:rPr lang="it-IT" dirty="0" err="1"/>
              <a:t>however</a:t>
            </a:r>
            <a:r>
              <a:rPr lang="it-IT" dirty="0"/>
              <a:t>, on the other hand</a:t>
            </a:r>
          </a:p>
          <a:p>
            <a:r>
              <a:rPr lang="it-IT" dirty="0"/>
              <a:t>Negative </a:t>
            </a:r>
            <a:r>
              <a:rPr lang="it-IT" dirty="0" err="1"/>
              <a:t>Condition</a:t>
            </a:r>
            <a:r>
              <a:rPr lang="it-IT" dirty="0"/>
              <a:t>: </a:t>
            </a:r>
            <a:r>
              <a:rPr lang="it-IT" dirty="0" err="1"/>
              <a:t>otherwise</a:t>
            </a:r>
            <a:endParaRPr lang="en-RW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E0DF64A-0FC4-4C37-B6BD-5AEFE9635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7078A5-0A29-44EE-A7E4-6BCDB7756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202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652BD35A-BC99-4831-A358-06E2CEB96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76E24C1-2968-40DC-A36E-F6B85F0F0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2732" y="521208"/>
            <a:ext cx="11146536" cy="5815584"/>
          </a:xfrm>
          <a:prstGeom prst="rect">
            <a:avLst/>
          </a:prstGeom>
          <a:solidFill>
            <a:srgbClr val="FFFFFF"/>
          </a:solidFill>
          <a:ln w="69850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onnectors">
            <a:extLst>
              <a:ext uri="{FF2B5EF4-FFF2-40B4-BE49-F238E27FC236}">
                <a16:creationId xmlns:a16="http://schemas.microsoft.com/office/drawing/2014/main" id="{135A9BA9-7AF7-4F9D-AFBD-49BAC60376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00821" y="905933"/>
            <a:ext cx="4422361" cy="5039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EF694AC2-6F05-45DC-9BD2-17FDAEB35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F2CD13FF-3533-4C3D-B85B-46F553AA9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220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8BDBE5C-BBE9-4E89-BEE5-DEB6EAB87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9A99C4D-193F-409A-929F-BD172C015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34946"/>
            <a:ext cx="3689094" cy="5055904"/>
          </a:xfrm>
        </p:spPr>
        <p:txBody>
          <a:bodyPr anchor="ctr">
            <a:normAutofit/>
          </a:bodyPr>
          <a:lstStyle/>
          <a:p>
            <a:pPr algn="r"/>
            <a:r>
              <a:rPr lang="it-IT" sz="4300"/>
              <a:t>SENTENCE CONNECTORS</a:t>
            </a:r>
            <a:endParaRPr lang="en-RW" sz="43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752F38C-F560-47AA-90AD-209F39C04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791298"/>
            <a:ext cx="0" cy="27432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DFC4168B-AA75-4715-9B96-CF84B170A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8B1EA0EF-16FE-4CC4-BBC3-6B7C1A6BDF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434258"/>
              </p:ext>
            </p:extLst>
          </p:nvPr>
        </p:nvGraphicFramePr>
        <p:xfrm>
          <a:off x="4976031" y="634947"/>
          <a:ext cx="6582555" cy="51217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6F8B9E3-07B9-4B44-BFC7-B88D71829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7790E27-E45A-4ABC-B970-B5BDD05F9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906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8BDBE5C-BBE9-4E89-BEE5-DEB6EAB87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795B2E5-C1F6-45EB-9D99-E48B1BBF2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34946"/>
            <a:ext cx="3689094" cy="5055904"/>
          </a:xfrm>
        </p:spPr>
        <p:txBody>
          <a:bodyPr anchor="ctr">
            <a:normAutofit/>
          </a:bodyPr>
          <a:lstStyle/>
          <a:p>
            <a:pPr algn="r"/>
            <a:r>
              <a:rPr lang="it-IT" sz="4300"/>
              <a:t>SENTENCE CONNECTORS FUNCTION</a:t>
            </a:r>
            <a:endParaRPr lang="en-RW" sz="43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752F38C-F560-47AA-90AD-209F39C04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791298"/>
            <a:ext cx="0" cy="27432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DFC4168B-AA75-4715-9B96-CF84B170A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2A6953F8-0357-4288-B29D-3582D3FFF8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233134"/>
              </p:ext>
            </p:extLst>
          </p:nvPr>
        </p:nvGraphicFramePr>
        <p:xfrm>
          <a:off x="4976031" y="634947"/>
          <a:ext cx="6582555" cy="51217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9FFB0A7-B0BC-42C6-9192-3D4529B89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E35B0AF-4B8F-4998-B4AB-04DE544EE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506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8BDBE5C-BBE9-4E89-BEE5-DEB6EAB87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941B809-0068-44F3-BA24-05B1CCD37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34946"/>
            <a:ext cx="3689094" cy="5055904"/>
          </a:xfrm>
        </p:spPr>
        <p:txBody>
          <a:bodyPr anchor="ctr">
            <a:normAutofit/>
          </a:bodyPr>
          <a:lstStyle/>
          <a:p>
            <a:pPr algn="r"/>
            <a:r>
              <a:rPr lang="it-IT" sz="4300"/>
              <a:t>SENTENCE CONNECTORS AS DISCOURSE MAKERS</a:t>
            </a:r>
            <a:endParaRPr lang="en-RW" sz="43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752F38C-F560-47AA-90AD-209F39C04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791298"/>
            <a:ext cx="0" cy="27432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DFC4168B-AA75-4715-9B96-CF84B170A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3CE282C1-1C4B-4C90-B2C1-7173440ECD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2378159"/>
              </p:ext>
            </p:extLst>
          </p:nvPr>
        </p:nvGraphicFramePr>
        <p:xfrm>
          <a:off x="4976031" y="634947"/>
          <a:ext cx="6582555" cy="51217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970DE87-71C7-43FE-B122-DC0E9D2C6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9F5CA1-08F1-4AAD-B8E9-97278FA90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416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8BDBE5C-BBE9-4E89-BEE5-DEB6EAB87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5A28F4D-B14E-4DAD-B412-D5FB09C1D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34946"/>
            <a:ext cx="3689094" cy="5055904"/>
          </a:xfrm>
        </p:spPr>
        <p:txBody>
          <a:bodyPr anchor="ctr">
            <a:normAutofit/>
          </a:bodyPr>
          <a:lstStyle/>
          <a:p>
            <a:pPr algn="r"/>
            <a:r>
              <a:rPr lang="it-IT" dirty="0" err="1"/>
              <a:t>Discourse</a:t>
            </a:r>
            <a:r>
              <a:rPr lang="it-IT" dirty="0"/>
              <a:t> markers</a:t>
            </a:r>
            <a:endParaRPr lang="en-RW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752F38C-F560-47AA-90AD-209F39C04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791298"/>
            <a:ext cx="0" cy="27432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DFC4168B-AA75-4715-9B96-CF84B170A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3574EC44-A5B9-4EF3-A0E8-39980E610B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1850815"/>
              </p:ext>
            </p:extLst>
          </p:nvPr>
        </p:nvGraphicFramePr>
        <p:xfrm>
          <a:off x="4976031" y="634947"/>
          <a:ext cx="6582555" cy="51217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3F7EEE6-04A9-4AEE-A7C8-19AA7E309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CF6A20B-3E4C-46DB-BFEF-2FBB724B5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765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648593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EDB0C02-8ABF-46AE-9309-D6CC331AE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69" y="605896"/>
            <a:ext cx="3642309" cy="5646208"/>
          </a:xfrm>
        </p:spPr>
        <p:txBody>
          <a:bodyPr anchor="ctr">
            <a:normAutofit/>
          </a:bodyPr>
          <a:lstStyle/>
          <a:p>
            <a:r>
              <a:rPr lang="it-IT" sz="4400">
                <a:solidFill>
                  <a:srgbClr val="FFFFFF"/>
                </a:solidFill>
              </a:rPr>
              <a:t>The functions of sentence connectors</a:t>
            </a:r>
            <a:endParaRPr lang="en-RW" sz="4400">
              <a:solidFill>
                <a:srgbClr val="FFFFFF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B84699-C528-4ECD-88C9-58D8B9841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1958" y="605896"/>
            <a:ext cx="5923721" cy="5646208"/>
          </a:xfrm>
        </p:spPr>
        <p:txBody>
          <a:bodyPr anchor="ctr">
            <a:normAutofit/>
          </a:bodyPr>
          <a:lstStyle/>
          <a:p>
            <a:r>
              <a:rPr lang="it-IT" sz="2400" b="1" dirty="0"/>
              <a:t>They </a:t>
            </a:r>
            <a:r>
              <a:rPr lang="it-IT" sz="2400" b="1" dirty="0" err="1"/>
              <a:t>always</a:t>
            </a:r>
            <a:r>
              <a:rPr lang="it-IT" sz="2400" b="1" dirty="0"/>
              <a:t> make explicit </a:t>
            </a:r>
            <a:r>
              <a:rPr lang="it-IT" sz="2400" b="1" dirty="0" err="1"/>
              <a:t>logical</a:t>
            </a:r>
            <a:r>
              <a:rPr lang="it-IT" sz="2400" b="1" dirty="0"/>
              <a:t> relations (R ) </a:t>
            </a:r>
          </a:p>
          <a:p>
            <a:r>
              <a:rPr lang="it-IT" sz="2400" b="1" dirty="0"/>
              <a:t>They </a:t>
            </a:r>
            <a:r>
              <a:rPr lang="it-IT" sz="2400" b="1" dirty="0" err="1"/>
              <a:t>mark</a:t>
            </a:r>
            <a:r>
              <a:rPr lang="it-IT" sz="2400" b="1" dirty="0"/>
              <a:t> specific </a:t>
            </a:r>
            <a:r>
              <a:rPr lang="it-IT" sz="2400" b="1" dirty="0" err="1"/>
              <a:t>logical</a:t>
            </a:r>
            <a:r>
              <a:rPr lang="it-IT" sz="2400" b="1" dirty="0"/>
              <a:t> </a:t>
            </a:r>
            <a:r>
              <a:rPr lang="it-IT" sz="2400" b="1" dirty="0" err="1"/>
              <a:t>Rs</a:t>
            </a:r>
            <a:endParaRPr lang="it-IT" sz="2400" b="1" dirty="0"/>
          </a:p>
          <a:p>
            <a:r>
              <a:rPr lang="it-IT" sz="2400" b="1" dirty="0"/>
              <a:t>Example</a:t>
            </a:r>
          </a:p>
          <a:p>
            <a:r>
              <a:rPr lang="it-IT" sz="2400" b="1" i="1" dirty="0" err="1"/>
              <a:t>Sociologists</a:t>
            </a:r>
            <a:r>
              <a:rPr lang="it-IT" sz="2400" b="1" i="1" dirty="0"/>
              <a:t>, </a:t>
            </a:r>
            <a:r>
              <a:rPr lang="it-IT" sz="2400" b="1" i="1" dirty="0" err="1"/>
              <a:t>psychologists</a:t>
            </a:r>
            <a:r>
              <a:rPr lang="it-IT" sz="2400" b="1" i="1" dirty="0"/>
              <a:t> and other </a:t>
            </a:r>
            <a:r>
              <a:rPr lang="it-IT" sz="2400" b="1" i="1" dirty="0" err="1"/>
              <a:t>professionals</a:t>
            </a:r>
            <a:r>
              <a:rPr lang="it-IT" sz="2400" b="1" i="1" dirty="0"/>
              <a:t> </a:t>
            </a:r>
            <a:r>
              <a:rPr lang="it-IT" sz="2400" b="1" i="1" dirty="0" err="1"/>
              <a:t>haven’t</a:t>
            </a:r>
            <a:r>
              <a:rPr lang="it-IT" sz="2400" b="1" i="1" dirty="0"/>
              <a:t> </a:t>
            </a:r>
            <a:r>
              <a:rPr lang="it-IT" sz="2400" b="1" i="1" dirty="0" err="1"/>
              <a:t>yet</a:t>
            </a:r>
            <a:r>
              <a:rPr lang="it-IT" sz="2400" b="1" i="1" dirty="0"/>
              <a:t> </a:t>
            </a:r>
            <a:r>
              <a:rPr lang="it-IT" sz="2400" b="1" i="1" dirty="0" err="1"/>
              <a:t>discovered</a:t>
            </a:r>
            <a:r>
              <a:rPr lang="it-IT" sz="2400" b="1" i="1" dirty="0"/>
              <a:t> </a:t>
            </a:r>
            <a:r>
              <a:rPr lang="it-IT" sz="2400" b="1" i="1" dirty="0" err="1"/>
              <a:t>how</a:t>
            </a:r>
            <a:r>
              <a:rPr lang="it-IT" sz="2400" b="1" i="1" dirty="0"/>
              <a:t> </a:t>
            </a:r>
            <a:r>
              <a:rPr lang="it-IT" sz="2400" b="1" i="1" dirty="0" err="1"/>
              <a:t>antisocial</a:t>
            </a:r>
            <a:r>
              <a:rPr lang="it-IT" sz="2400" b="1" i="1" dirty="0"/>
              <a:t> and </a:t>
            </a:r>
            <a:r>
              <a:rPr lang="it-IT" sz="2400" b="1" i="1" dirty="0" err="1"/>
              <a:t>violent</a:t>
            </a:r>
            <a:r>
              <a:rPr lang="it-IT" sz="2400" b="1" i="1" dirty="0"/>
              <a:t> </a:t>
            </a:r>
            <a:r>
              <a:rPr lang="it-IT" sz="2400" b="1" i="1" dirty="0" err="1"/>
              <a:t>raits</a:t>
            </a:r>
            <a:r>
              <a:rPr lang="it-IT" sz="2400" b="1" i="1" dirty="0"/>
              <a:t> can be </a:t>
            </a:r>
            <a:r>
              <a:rPr lang="it-IT" sz="2400" b="1" i="1" dirty="0" err="1"/>
              <a:t>successfully</a:t>
            </a:r>
            <a:r>
              <a:rPr lang="it-IT" sz="2400" b="1" i="1" dirty="0"/>
              <a:t> </a:t>
            </a:r>
            <a:r>
              <a:rPr lang="it-IT" sz="2400" b="1" i="1" dirty="0" err="1"/>
              <a:t>treated</a:t>
            </a:r>
            <a:r>
              <a:rPr lang="it-IT" sz="2400" b="1" i="1" dirty="0"/>
              <a:t>. </a:t>
            </a:r>
            <a:r>
              <a:rPr lang="it-IT" sz="2400" b="1" i="1" dirty="0" err="1">
                <a:highlight>
                  <a:srgbClr val="00FF00"/>
                </a:highlight>
              </a:rPr>
              <a:t>However</a:t>
            </a:r>
            <a:r>
              <a:rPr lang="it-IT" sz="2400" b="1" i="1" dirty="0"/>
              <a:t>, many think </a:t>
            </a:r>
            <a:r>
              <a:rPr lang="it-IT" sz="2400" b="1" i="1" dirty="0" err="1"/>
              <a:t>antisocial</a:t>
            </a:r>
            <a:r>
              <a:rPr lang="it-IT" sz="2400" b="1" i="1" dirty="0"/>
              <a:t> </a:t>
            </a:r>
            <a:r>
              <a:rPr lang="it-IT" sz="2400" b="1" i="1" dirty="0" err="1"/>
              <a:t>violent</a:t>
            </a:r>
            <a:r>
              <a:rPr lang="it-IT" sz="2400" b="1" i="1" dirty="0"/>
              <a:t> </a:t>
            </a:r>
            <a:r>
              <a:rPr lang="it-IT" sz="2400" b="1" i="1" dirty="0" err="1"/>
              <a:t>offenders</a:t>
            </a:r>
            <a:r>
              <a:rPr lang="it-IT" sz="2400" b="1" i="1" dirty="0"/>
              <a:t> need </a:t>
            </a:r>
            <a:r>
              <a:rPr lang="it-IT" sz="2400" b="1" i="1" dirty="0" err="1"/>
              <a:t>rehabilitation</a:t>
            </a:r>
            <a:r>
              <a:rPr lang="it-IT" sz="2400" b="1" i="1" dirty="0"/>
              <a:t> and not only </a:t>
            </a:r>
            <a:r>
              <a:rPr lang="it-IT" sz="2400" b="1" i="1" dirty="0" err="1"/>
              <a:t>punishment</a:t>
            </a:r>
            <a:r>
              <a:rPr lang="it-IT" sz="2400" b="1" i="1" dirty="0"/>
              <a:t> and </a:t>
            </a:r>
            <a:r>
              <a:rPr lang="it-IT" sz="2400" b="1" i="1" dirty="0" err="1"/>
              <a:t>medication</a:t>
            </a:r>
            <a:r>
              <a:rPr lang="it-IT" sz="2400" b="1" i="1" dirty="0"/>
              <a:t> to </a:t>
            </a:r>
            <a:r>
              <a:rPr lang="it-IT" sz="2400" b="1" i="1" dirty="0" err="1"/>
              <a:t>desist</a:t>
            </a:r>
            <a:r>
              <a:rPr lang="it-IT" sz="2400" b="1" i="1" dirty="0"/>
              <a:t> from crime. </a:t>
            </a:r>
            <a:r>
              <a:rPr lang="it-IT" sz="2400" b="1" i="1" dirty="0" err="1">
                <a:highlight>
                  <a:srgbClr val="00FF00"/>
                </a:highlight>
              </a:rPr>
              <a:t>Indeed</a:t>
            </a:r>
            <a:r>
              <a:rPr lang="it-IT" sz="2400" b="1" i="1" dirty="0">
                <a:highlight>
                  <a:srgbClr val="00FF00"/>
                </a:highlight>
              </a:rPr>
              <a:t>,</a:t>
            </a:r>
            <a:r>
              <a:rPr lang="it-IT" sz="2400" b="1" i="1" dirty="0"/>
              <a:t> this </a:t>
            </a:r>
            <a:r>
              <a:rPr lang="it-IT" sz="2400" b="1" i="1" dirty="0" err="1"/>
              <a:t>fact</a:t>
            </a:r>
            <a:r>
              <a:rPr lang="it-IT" sz="2400" b="1" i="1" dirty="0"/>
              <a:t> can </a:t>
            </a:r>
            <a:r>
              <a:rPr lang="it-IT" sz="2400" b="1" i="1" dirty="0" err="1"/>
              <a:t>hardly</a:t>
            </a:r>
            <a:r>
              <a:rPr lang="it-IT" sz="2400" b="1" i="1" dirty="0"/>
              <a:t> </a:t>
            </a:r>
            <a:r>
              <a:rPr lang="it-IT" sz="2400" b="1" i="1" dirty="0" err="1"/>
              <a:t>disputed</a:t>
            </a:r>
            <a:r>
              <a:rPr lang="it-IT" sz="2400" b="1" i="1" dirty="0"/>
              <a:t> as it is just common sense</a:t>
            </a:r>
            <a:endParaRPr lang="en-RW" sz="2400" b="1" i="1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36A7095-37A8-4194-AE53-FF31740A7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C048D86-BCE8-4710-AF09-F55CC52B7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871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8BDBE5C-BBE9-4E89-BEE5-DEB6EAB87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D0E410C-F88C-4993-9214-520247BEF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34946"/>
            <a:ext cx="3689094" cy="5055904"/>
          </a:xfrm>
        </p:spPr>
        <p:txBody>
          <a:bodyPr anchor="ctr">
            <a:normAutofit/>
          </a:bodyPr>
          <a:lstStyle/>
          <a:p>
            <a:pPr algn="r"/>
            <a:r>
              <a:rPr lang="it-IT" dirty="0"/>
              <a:t>Examples of sentence </a:t>
            </a:r>
            <a:r>
              <a:rPr lang="it-IT" dirty="0" err="1"/>
              <a:t>connectors</a:t>
            </a:r>
            <a:r>
              <a:rPr lang="it-IT" dirty="0"/>
              <a:t> </a:t>
            </a:r>
            <a:r>
              <a:rPr lang="it-IT" dirty="0" err="1"/>
              <a:t>functions</a:t>
            </a:r>
            <a:endParaRPr lang="en-RW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752F38C-F560-47AA-90AD-209F39C04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791298"/>
            <a:ext cx="0" cy="27432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DFC4168B-AA75-4715-9B96-CF84B170A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669BAFE1-51F6-4F33-B66B-3800FC4427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4978749"/>
              </p:ext>
            </p:extLst>
          </p:nvPr>
        </p:nvGraphicFramePr>
        <p:xfrm>
          <a:off x="4976031" y="634947"/>
          <a:ext cx="6582555" cy="51217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4216346-7938-45FB-9DC7-9C16E4889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C529427-1536-4D57-9713-405F8513A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978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E1530B0-6F96-46C0-8B3E-3215CB756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54910CF-1B56-45D3-960A-E89F7B3B9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3CAAC18-DD63-4C5C-9700-051A3CC47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it-IT" sz="3600">
                <a:solidFill>
                  <a:schemeClr val="bg1"/>
                </a:solidFill>
              </a:rPr>
              <a:t>Discourse markers identification</a:t>
            </a:r>
            <a:endParaRPr lang="en-RW" sz="3600">
              <a:solidFill>
                <a:schemeClr val="bg1"/>
              </a:solidFill>
            </a:endParaRPr>
          </a:p>
        </p:txBody>
      </p:sp>
      <p:graphicFrame>
        <p:nvGraphicFramePr>
          <p:cNvPr id="12" name="Segnaposto contenuto 2">
            <a:extLst>
              <a:ext uri="{FF2B5EF4-FFF2-40B4-BE49-F238E27FC236}">
                <a16:creationId xmlns:a16="http://schemas.microsoft.com/office/drawing/2014/main" id="{52ACB20D-3EDD-4228-ADBD-4710DEBEF1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6486292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4437AF0-06B9-44D1-B758-C9A3D1754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5DDACB0-5662-406F-8060-955EE7945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734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C95482-473E-4C16-A0A5-CCD5714D7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Sentence </a:t>
            </a:r>
            <a:r>
              <a:rPr lang="it-IT" dirty="0" err="1"/>
              <a:t>connectors</a:t>
            </a:r>
            <a:r>
              <a:rPr lang="it-IT" dirty="0"/>
              <a:t> do not help verbs complete their actions</a:t>
            </a:r>
            <a:endParaRPr lang="en-RW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8DF14F-1618-454C-B2A3-459AB0130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Prepositions can function as </a:t>
            </a:r>
            <a:r>
              <a:rPr lang="it-IT" dirty="0" err="1"/>
              <a:t>discourse</a:t>
            </a:r>
            <a:r>
              <a:rPr lang="it-IT" dirty="0"/>
              <a:t> markers when they take </a:t>
            </a:r>
            <a:r>
              <a:rPr lang="it-IT" dirty="0" err="1"/>
              <a:t>frontal</a:t>
            </a:r>
            <a:r>
              <a:rPr lang="it-IT" dirty="0"/>
              <a:t> position in a </a:t>
            </a:r>
            <a:r>
              <a:rPr lang="it-IT" dirty="0" err="1"/>
              <a:t>prepositional</a:t>
            </a:r>
            <a:r>
              <a:rPr lang="it-IT" dirty="0"/>
              <a:t> </a:t>
            </a:r>
            <a:r>
              <a:rPr lang="it-IT" dirty="0" err="1"/>
              <a:t>phrase</a:t>
            </a:r>
            <a:endParaRPr lang="it-IT" dirty="0"/>
          </a:p>
          <a:p>
            <a:r>
              <a:rPr lang="it-IT" i="1" dirty="0">
                <a:highlight>
                  <a:srgbClr val="00FF00"/>
                </a:highlight>
              </a:rPr>
              <a:t>As</a:t>
            </a:r>
            <a:r>
              <a:rPr lang="it-IT" i="1" dirty="0"/>
              <a:t> the cognitive </a:t>
            </a:r>
            <a:r>
              <a:rPr lang="it-IT" i="1" dirty="0" err="1"/>
              <a:t>transformation</a:t>
            </a:r>
            <a:r>
              <a:rPr lang="it-IT" i="1" dirty="0"/>
              <a:t> theory of </a:t>
            </a:r>
            <a:r>
              <a:rPr lang="it-IT" i="1" dirty="0" err="1"/>
              <a:t>deistance</a:t>
            </a:r>
            <a:r>
              <a:rPr lang="it-IT" i="1" dirty="0"/>
              <a:t> </a:t>
            </a:r>
            <a:r>
              <a:rPr lang="it-IT" i="1" dirty="0" err="1"/>
              <a:t>maintains</a:t>
            </a:r>
            <a:r>
              <a:rPr lang="it-IT" i="1" dirty="0"/>
              <a:t> its…..</a:t>
            </a:r>
          </a:p>
          <a:p>
            <a:r>
              <a:rPr lang="it-IT" i="1" dirty="0" err="1">
                <a:highlight>
                  <a:srgbClr val="00FF00"/>
                </a:highlight>
              </a:rPr>
              <a:t>Besides</a:t>
            </a:r>
            <a:r>
              <a:rPr lang="it-IT" i="1" dirty="0"/>
              <a:t> being </a:t>
            </a:r>
            <a:r>
              <a:rPr lang="it-IT" i="1" dirty="0" err="1"/>
              <a:t>clinically</a:t>
            </a:r>
            <a:r>
              <a:rPr lang="it-IT" i="1" dirty="0"/>
              <a:t> effective, …..</a:t>
            </a:r>
            <a:endParaRPr lang="en-RW" i="1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E898638-1E66-4021-8A82-3A044BA50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CMaurizio_Iusto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A39B3EE-6D91-47B4-B86C-657E0A0C3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94715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LightSeed_2SEEDS">
      <a:dk1>
        <a:srgbClr val="000000"/>
      </a:dk1>
      <a:lt1>
        <a:srgbClr val="FFFFFF"/>
      </a:lt1>
      <a:dk2>
        <a:srgbClr val="393220"/>
      </a:dk2>
      <a:lt2>
        <a:srgbClr val="E2E4E8"/>
      </a:lt2>
      <a:accent1>
        <a:srgbClr val="B5A066"/>
      </a:accent1>
      <a:accent2>
        <a:srgbClr val="CC937A"/>
      </a:accent2>
      <a:accent3>
        <a:srgbClr val="9EA66D"/>
      </a:accent3>
      <a:accent4>
        <a:srgbClr val="63AF9C"/>
      </a:accent4>
      <a:accent5>
        <a:srgbClr val="67ABB8"/>
      </a:accent5>
      <a:accent6>
        <a:srgbClr val="7196C8"/>
      </a:accent6>
      <a:hlink>
        <a:srgbClr val="697CAE"/>
      </a:hlink>
      <a:folHlink>
        <a:srgbClr val="7F7F7F"/>
      </a:folHlink>
    </a:clrScheme>
    <a:fontScheme name="Retrospect">
      <a:majorFont>
        <a:latin typeface="Georgia Pro Cond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peak Pro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851</TotalTime>
  <Words>801</Words>
  <Application>Microsoft Office PowerPoint</Application>
  <PresentationFormat>Widescreen</PresentationFormat>
  <Paragraphs>99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9" baseType="lpstr">
      <vt:lpstr>Arial</vt:lpstr>
      <vt:lpstr>Calibri</vt:lpstr>
      <vt:lpstr>Georgia Pro Cond Light</vt:lpstr>
      <vt:lpstr>Speak Pro</vt:lpstr>
      <vt:lpstr>RetrospectVTI</vt:lpstr>
      <vt:lpstr>Linking words</vt:lpstr>
      <vt:lpstr>SENTENCE CONNECTORS</vt:lpstr>
      <vt:lpstr>SENTENCE CONNECTORS FUNCTION</vt:lpstr>
      <vt:lpstr>SENTENCE CONNECTORS AS DISCOURSE MAKERS</vt:lpstr>
      <vt:lpstr>Discourse markers</vt:lpstr>
      <vt:lpstr>The functions of sentence connectors</vt:lpstr>
      <vt:lpstr>Examples of sentence connectors functions</vt:lpstr>
      <vt:lpstr>Discourse markers identification</vt:lpstr>
      <vt:lpstr>Sentence connectors do not help verbs complete their actions</vt:lpstr>
      <vt:lpstr>Adverbs≠Sentence connectors</vt:lpstr>
      <vt:lpstr>Sentence connectors as subordinating conjunctions</vt:lpstr>
      <vt:lpstr>Sentence connectors linking nouns</vt:lpstr>
      <vt:lpstr>SENTENCE CONNECTORS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Linking words</dc:title>
  <dc:creator>Carmelina Maurizio</dc:creator>
  <cp:lastModifiedBy>Carmelina Maurizio</cp:lastModifiedBy>
  <cp:revision>16</cp:revision>
  <dcterms:created xsi:type="dcterms:W3CDTF">2021-04-08T18:38:52Z</dcterms:created>
  <dcterms:modified xsi:type="dcterms:W3CDTF">2021-04-09T08:50:48Z</dcterms:modified>
</cp:coreProperties>
</file>