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65170"/>
  </p:normalViewPr>
  <p:slideViewPr>
    <p:cSldViewPr snapToGrid="0">
      <p:cViewPr varScale="1">
        <p:scale>
          <a:sx n="41" d="100"/>
          <a:sy n="41" d="100"/>
        </p:scale>
        <p:origin x="1536" y="40"/>
      </p:cViewPr>
      <p:guideLst/>
    </p:cSldViewPr>
  </p:slideViewPr>
  <p:notesTextViewPr>
    <p:cViewPr>
      <p:scale>
        <a:sx n="1" d="1"/>
        <a:sy n="1" d="1"/>
      </p:scale>
      <p:origin x="0" y="-25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BB385-19AE-DE4F-8D84-9BD8CBA2C9F8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D9786-EBD6-844C-87AB-2C85245847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7498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Buongiorno,</a:t>
            </a:r>
          </a:p>
          <a:p>
            <a:r>
              <a:rPr lang="it-IT" dirty="0"/>
              <a:t>Di seguito troverai n°10 slides con Layout preimpostati.</a:t>
            </a:r>
          </a:p>
          <a:p>
            <a:r>
              <a:rPr lang="it-IT" dirty="0"/>
              <a:t>Seleziona un argomento d’interesse in Psicologia Generale (fra gli argomenti che l’hanno appassionata di più fino a questo momento).</a:t>
            </a:r>
          </a:p>
          <a:p>
            <a:r>
              <a:rPr lang="it-IT" dirty="0"/>
              <a:t>Puoi inserire i contenuti effettuando ricerche online o utilizzando uno strumento come </a:t>
            </a:r>
            <a:r>
              <a:rPr lang="it-IT" dirty="0" err="1"/>
              <a:t>ChatGPT</a:t>
            </a:r>
            <a:r>
              <a:rPr lang="it-IT" dirty="0"/>
              <a:t> o Bing AI.</a:t>
            </a:r>
          </a:p>
          <a:p>
            <a:r>
              <a:rPr lang="it-IT" dirty="0"/>
              <a:t>Idealizza uno stile portante e coerente da utilizzare su tutte le slides presenti.</a:t>
            </a:r>
          </a:p>
          <a:p>
            <a:r>
              <a:rPr lang="it-IT" dirty="0"/>
              <a:t>Riserva la slide n°2 e n°10 rispettivamente a «slide titolo» e «slide di ringraziamento».</a:t>
            </a:r>
          </a:p>
          <a:p>
            <a:r>
              <a:rPr lang="it-IT" dirty="0"/>
              <a:t>Prova a realizzare slides quanto più ridotte a livello contenutistico (es. utilizza gli elenchi puntati o le animazioni di entrata in modo da far apparire singoli argomenti a video) ed inserisci i testi più corposi all’interno dei campi note.</a:t>
            </a:r>
          </a:p>
          <a:p>
            <a:r>
              <a:rPr lang="it-IT" dirty="0"/>
              <a:t>Cerca di utilizzare Animazioni e Transizioni pulite ed efficaci.</a:t>
            </a:r>
          </a:p>
          <a:p>
            <a:r>
              <a:rPr lang="it-IT" dirty="0"/>
              <a:t>Utilizza immagini con buona risoluzione e cerca di mantenere quanto più simile lo stile delle immagini dall’inizio alla fine. Puoi trovarle su </a:t>
            </a:r>
            <a:r>
              <a:rPr lang="it-IT" dirty="0" err="1"/>
              <a:t>Vecteezy</a:t>
            </a:r>
            <a:r>
              <a:rPr lang="it-IT" dirty="0"/>
              <a:t>, </a:t>
            </a:r>
            <a:r>
              <a:rPr lang="it-IT" dirty="0" err="1"/>
              <a:t>Pexels</a:t>
            </a:r>
            <a:r>
              <a:rPr lang="it-IT" dirty="0"/>
              <a:t>, </a:t>
            </a:r>
            <a:r>
              <a:rPr lang="it-IT" dirty="0" err="1" smtClean="0"/>
              <a:t>Unsplash</a:t>
            </a:r>
            <a:r>
              <a:rPr lang="it-IT" dirty="0" smtClean="0"/>
              <a:t>, </a:t>
            </a:r>
            <a:r>
              <a:rPr lang="it-IT" smtClean="0"/>
              <a:t>FreePik </a:t>
            </a:r>
            <a:r>
              <a:rPr lang="it-IT" dirty="0"/>
              <a:t>ecc.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D9786-EBD6-844C-87AB-2C85245847B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03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9C3740-7CB0-691D-EA16-390F6EE07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29454B5-D93B-F0E5-41A7-D569C9F0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FBDBA1-E262-659B-EB42-C21D281C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E4B0FB-4F6C-81A8-D0E6-FD64EEF1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840DF6-C986-5820-14E0-BED8289D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52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81DEE0-8547-F9F5-BFDC-BE6F4F8F8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891AABD-F505-25AF-01F7-82EFDDE58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CFB7D0-7EF4-3BEE-4B6E-1AEDB33F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4F40EE-928C-E77E-0EE5-7AD6D158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8C7ECA-8232-DC13-BF5A-1F4C3AB64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66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629F85F-A502-5DDE-A729-0AFEB880AA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07B31F-3729-DD94-BC17-84A4511CE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BC8568-CDF5-B4FB-33D9-34A8E907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5088D0-FAD8-F540-A90E-36DD32A61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325624-7726-92C4-669A-D10286A5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820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0C17FB-74E8-6614-70F8-2C76BB1BD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75F7B8-6385-0343-CEEE-879512C8D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5F1544-0CC8-9064-6811-681A9466E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62316E-56BD-D061-DA24-DDC72C570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E6683E-5E9F-B659-3D4F-CB242CD1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14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34A1B-4C32-64A7-626D-DCA45A96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920B11-6ED4-69EF-E6AE-6F16B7626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0C63DA-39F2-B29F-9A00-E55BEBD9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170E6D-2720-36E9-DC58-09089317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E5A127-74D8-16F8-2CF7-C1D749615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47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16092-D4F0-F775-54CA-2FBDA3AEF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BE3A01-12C6-C029-831E-380DBBC6D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B9B36D-4F43-82EF-18A5-5141CF459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BBC6006-6503-4CCB-7CC0-1261FD28E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F0CCFA5-0641-D970-2A2F-092027FC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C1359AF-3450-7E98-6E79-86F6E3036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46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AE7386-C9B1-C978-44A4-D73C03917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AC07A9-23A0-6C57-B5D7-1DC8D7807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EDF8D35-243A-9D46-472A-0EF0B2D36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1931D81-F0C8-14F3-0F51-A387CD178E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7D8865A-9A55-6A76-E1DD-A4996BBAA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5585A1-2193-F33B-A225-9E5C608C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2F47BE6-BA74-7365-E9D1-9C2AB3391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46FD7F8-4A3F-FB6F-AAFC-E4DADD041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30F7C6-B66D-49E7-0D99-083F0C4E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5A826F-924A-264B-75E0-1BE8004FA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41F289C-795C-3750-48D3-69C58BDC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B8055C-9E68-DE6A-478F-F2AAA934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42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702025D-32AF-DD1A-8A3F-94DF23672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0C882AC-1C32-0095-9DEF-53C4EDB4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18218C8-1BB8-69A8-7695-FCB79862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391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9F6F67-79F2-BE39-EFC4-77BF01B2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DA5665-86F7-4E20-3387-B95BD6A99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252586-70C6-F5E5-F69E-7611D88F0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DCCAA3-7760-24DB-45DB-004C4B66B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2DD86C-9243-1EEF-A2B1-895D30F7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FBB5E70-45B6-B7E0-EFA2-DDFED41E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0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F92A6-5B2E-9A04-477E-2E757DC0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F967C33-5739-26E5-AAB1-1D402CFC3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B8DA64-0445-B50F-0855-970E38BD3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67DE2E8-ACB2-BAD8-E80E-1A81C871B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F8CCCF-9EDF-509F-CE43-6B094400C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347402-63C5-EAEC-17A7-DAE66241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314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E1FCFDB-628D-F7C8-F463-375D1287A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CD7564-C5E4-DABF-0426-98B009145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88D00-D112-F170-5D67-8436144433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3F959-B3CD-6645-896A-1D0FCF429A6F}" type="datetimeFigureOut">
              <a:rPr lang="it-IT" smtClean="0"/>
              <a:t>09/12/2024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FB14F5-8BE7-8B3C-2DA0-032003326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FCAC9C-B5D1-9919-D8C2-AD8F4E5456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2D3E5-135B-6648-87DC-2F2CEFEE28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01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BA09E8-B810-CBA1-8527-AD49DD0F30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Es. Elaborato PowerPoint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6B95BB2-65F3-7E44-FC09-E58A6AAF5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Leggi le note per la traccia di svolgimento</a:t>
            </a:r>
          </a:p>
        </p:txBody>
      </p:sp>
    </p:spTree>
    <p:extLst>
      <p:ext uri="{BB962C8B-B14F-4D97-AF65-F5344CB8AC3E}">
        <p14:creationId xmlns:p14="http://schemas.microsoft.com/office/powerpoint/2010/main" val="2316421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76AB3620-6EDA-8511-607F-65F38B5545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F1795011-B213-3A0D-BA87-B38E29D758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233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618B9C70-EA8A-8C12-438D-E8C187CDC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41D0834-F2D5-2ED0-B4AE-5FE16136D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8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9B51F7-31DE-49DF-D072-6CCC486E0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61CC49-C1B8-F283-8EB1-AB31BE6D5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96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1CB7BF6-CDB9-8F91-C7B9-25CEE296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82E2BCA-8549-85E8-BA0C-8EE83D648C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EB6955C-37DC-C0BB-8D35-F999B0772E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20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542ECBB-BA6A-ACBF-9962-9EFE0C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16994466-8506-ACCD-6EFF-C859C4F36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489BF3E-E2F5-409E-1B6F-BDD3B8705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151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8303AAE-CBA8-F218-2175-24AF2BF0B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66F2684-4D08-576F-664B-BEC76FBD8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CDC3FD-8B53-1A1E-4187-A567C41AE3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D0FB4690-206E-89F0-C3FC-3A4272A98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FACB9EC2-4F3F-7519-0232-B7CCFC11EAF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6126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2C08C7-53F4-FC45-84F0-9C238FCE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F2B2D8-65F5-B2CA-123A-DB9FB1C62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1054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63E8265B-6990-5802-7F0A-1D299563D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69CF6BA-E13C-553D-3AB2-D0A98BAAA2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955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DE6EBD-F441-CE14-8292-8E208A0D5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E4DD2C-0AB1-C810-C964-A5BA4142C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568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179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Es. Elaborato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Es. Elaborato PowerPoint</dc:title>
  <dc:creator>Alessandro Ciuccio</dc:creator>
  <cp:lastModifiedBy>Alessandro Ciuccio</cp:lastModifiedBy>
  <cp:revision>2</cp:revision>
  <dcterms:created xsi:type="dcterms:W3CDTF">2023-12-11T08:37:53Z</dcterms:created>
  <dcterms:modified xsi:type="dcterms:W3CDTF">2024-12-09T12:58:20Z</dcterms:modified>
</cp:coreProperties>
</file>