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3"/>
  </p:notesMasterIdLst>
  <p:handoutMasterIdLst>
    <p:handoutMasterId r:id="rId14"/>
  </p:handoutMasterIdLst>
  <p:sldIdLst>
    <p:sldId id="257" r:id="rId2"/>
    <p:sldId id="260" r:id="rId3"/>
    <p:sldId id="263" r:id="rId4"/>
    <p:sldId id="264" r:id="rId5"/>
    <p:sldId id="267" r:id="rId6"/>
    <p:sldId id="258" r:id="rId7"/>
    <p:sldId id="261" r:id="rId8"/>
    <p:sldId id="259" r:id="rId9"/>
    <p:sldId id="262" r:id="rId10"/>
    <p:sldId id="265" r:id="rId11"/>
    <p:sldId id="266" r:id="rId1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3" d="100"/>
          <a:sy n="83" d="100"/>
        </p:scale>
        <p:origin x="60" y="-23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F78C2-8489-4414-8F2C-19772B766E5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6723BC6-1E4F-44EB-910F-CFA6BC244599}">
      <dgm:prSet/>
      <dgm:spPr/>
      <dgm:t>
        <a:bodyPr/>
        <a:lstStyle/>
        <a:p>
          <a:r>
            <a:rPr lang="en-US"/>
            <a:t>Although the passive voice is less common than the active voice, there are several good reasons to sometimes use the passive</a:t>
          </a:r>
        </a:p>
      </dgm:t>
    </dgm:pt>
    <dgm:pt modelId="{87C52614-4756-47E3-86FA-57B16F4DB3CB}" type="parTrans" cxnId="{AE910E79-E254-4AFB-B0DA-12D0510E3436}">
      <dgm:prSet/>
      <dgm:spPr/>
      <dgm:t>
        <a:bodyPr/>
        <a:lstStyle/>
        <a:p>
          <a:endParaRPr lang="en-US"/>
        </a:p>
      </dgm:t>
    </dgm:pt>
    <dgm:pt modelId="{CE5848EC-6050-46E7-972E-E7E9845F352D}" type="sibTrans" cxnId="{AE910E79-E254-4AFB-B0DA-12D0510E3436}">
      <dgm:prSet/>
      <dgm:spPr/>
      <dgm:t>
        <a:bodyPr/>
        <a:lstStyle/>
        <a:p>
          <a:endParaRPr lang="en-US"/>
        </a:p>
      </dgm:t>
    </dgm:pt>
    <dgm:pt modelId="{2BF2E221-11D1-4FB6-86ED-795465E122F3}">
      <dgm:prSet/>
      <dgm:spPr/>
      <dgm:t>
        <a:bodyPr/>
        <a:lstStyle/>
        <a:p>
          <a:r>
            <a:rPr lang="en-US"/>
            <a:t>There are several times when the passive voice is useful, and usually the decision has to do with the "doer" (agent) or the "receiver" of the action. For example, we use the passive when:</a:t>
          </a:r>
        </a:p>
      </dgm:t>
    </dgm:pt>
    <dgm:pt modelId="{E6F73692-8189-4A50-9F2D-BC0F283817CF}" type="parTrans" cxnId="{0ADE9501-EC07-4128-A788-5D100F58A63A}">
      <dgm:prSet/>
      <dgm:spPr/>
      <dgm:t>
        <a:bodyPr/>
        <a:lstStyle/>
        <a:p>
          <a:endParaRPr lang="en-US"/>
        </a:p>
      </dgm:t>
    </dgm:pt>
    <dgm:pt modelId="{D1282BEF-C28B-46C2-AEE6-DE40F33C897E}" type="sibTrans" cxnId="{0ADE9501-EC07-4128-A788-5D100F58A63A}">
      <dgm:prSet/>
      <dgm:spPr/>
      <dgm:t>
        <a:bodyPr/>
        <a:lstStyle/>
        <a:p>
          <a:endParaRPr lang="en-US"/>
        </a:p>
      </dgm:t>
    </dgm:pt>
    <dgm:pt modelId="{AEC34A61-84C7-46F8-884A-D5B7073BCBB2}">
      <dgm:prSet/>
      <dgm:spPr/>
      <dgm:t>
        <a:bodyPr/>
        <a:lstStyle/>
        <a:p>
          <a:r>
            <a:rPr lang="en-US"/>
            <a:t>1. </a:t>
          </a:r>
          <a:r>
            <a:rPr lang="en-US" b="1"/>
            <a:t>we want to emphasize the receiver of the action:</a:t>
          </a:r>
          <a:endParaRPr lang="en-US"/>
        </a:p>
      </dgm:t>
    </dgm:pt>
    <dgm:pt modelId="{CA9D3D43-9DD4-40EC-8E9F-8FC63181DBF6}" type="parTrans" cxnId="{479EFC80-E139-4489-AC2A-87123F96E7B0}">
      <dgm:prSet/>
      <dgm:spPr/>
      <dgm:t>
        <a:bodyPr/>
        <a:lstStyle/>
        <a:p>
          <a:endParaRPr lang="en-US"/>
        </a:p>
      </dgm:t>
    </dgm:pt>
    <dgm:pt modelId="{922EFBAA-6048-4BB1-9F09-A85CE97970AA}" type="sibTrans" cxnId="{479EFC80-E139-4489-AC2A-87123F96E7B0}">
      <dgm:prSet/>
      <dgm:spPr/>
      <dgm:t>
        <a:bodyPr/>
        <a:lstStyle/>
        <a:p>
          <a:endParaRPr lang="en-US"/>
        </a:p>
      </dgm:t>
    </dgm:pt>
    <dgm:pt modelId="{4C1C6228-D35F-4988-94F4-115C06BCCB4D}">
      <dgm:prSet/>
      <dgm:spPr/>
      <dgm:t>
        <a:bodyPr/>
        <a:lstStyle/>
        <a:p>
          <a:r>
            <a:rPr lang="en-US" i="1"/>
            <a:t>President Kennedy was killed by Lee Harvey Oswald.</a:t>
          </a:r>
          <a:br>
            <a:rPr lang="en-US"/>
          </a:br>
          <a:r>
            <a:rPr lang="en-US"/>
            <a:t>cf: </a:t>
          </a:r>
          <a:r>
            <a:rPr lang="en-US" i="1"/>
            <a:t>Lee Harvey Oswald killed President Kennedy.</a:t>
          </a:r>
          <a:endParaRPr lang="en-US"/>
        </a:p>
      </dgm:t>
    </dgm:pt>
    <dgm:pt modelId="{23FA1955-30C1-4B56-A903-F81A60779C51}" type="parTrans" cxnId="{EC0A2A5D-657D-4751-A8D6-779FEAAC0C66}">
      <dgm:prSet/>
      <dgm:spPr/>
      <dgm:t>
        <a:bodyPr/>
        <a:lstStyle/>
        <a:p>
          <a:endParaRPr lang="en-US"/>
        </a:p>
      </dgm:t>
    </dgm:pt>
    <dgm:pt modelId="{1B70A5DE-B03F-4B78-AB5C-800D759D83F7}" type="sibTrans" cxnId="{EC0A2A5D-657D-4751-A8D6-779FEAAC0C66}">
      <dgm:prSet/>
      <dgm:spPr/>
      <dgm:t>
        <a:bodyPr/>
        <a:lstStyle/>
        <a:p>
          <a:endParaRPr lang="en-US"/>
        </a:p>
      </dgm:t>
    </dgm:pt>
    <dgm:pt modelId="{F45AE0FF-A16B-4026-90E8-3961EDA78C76}">
      <dgm:prSet/>
      <dgm:spPr/>
      <dgm:t>
        <a:bodyPr/>
        <a:lstStyle/>
        <a:p>
          <a:r>
            <a:rPr lang="en-US"/>
            <a:t>2. </a:t>
          </a:r>
          <a:r>
            <a:rPr lang="en-US" b="1"/>
            <a:t>we don't know who did the action (the agent):</a:t>
          </a:r>
          <a:endParaRPr lang="en-US"/>
        </a:p>
      </dgm:t>
    </dgm:pt>
    <dgm:pt modelId="{329008F7-2251-48B0-8214-7E160ADD49B0}" type="parTrans" cxnId="{86DDA7AD-B8C4-4D8D-BF47-0515B708FC0B}">
      <dgm:prSet/>
      <dgm:spPr/>
      <dgm:t>
        <a:bodyPr/>
        <a:lstStyle/>
        <a:p>
          <a:endParaRPr lang="en-US"/>
        </a:p>
      </dgm:t>
    </dgm:pt>
    <dgm:pt modelId="{6580F3CC-FC0B-41B6-9ECA-427B117B9B70}" type="sibTrans" cxnId="{86DDA7AD-B8C4-4D8D-BF47-0515B708FC0B}">
      <dgm:prSet/>
      <dgm:spPr/>
      <dgm:t>
        <a:bodyPr/>
        <a:lstStyle/>
        <a:p>
          <a:endParaRPr lang="en-US"/>
        </a:p>
      </dgm:t>
    </dgm:pt>
    <dgm:pt modelId="{FD80BB39-CA70-41DB-8B5B-A8C76343CB55}">
      <dgm:prSet/>
      <dgm:spPr/>
      <dgm:t>
        <a:bodyPr/>
        <a:lstStyle/>
        <a:p>
          <a:r>
            <a:rPr lang="en-US" i="1"/>
            <a:t>My wallet has been stolen.</a:t>
          </a:r>
          <a:br>
            <a:rPr lang="en-US"/>
          </a:br>
          <a:r>
            <a:rPr lang="en-US"/>
            <a:t>cf: </a:t>
          </a:r>
          <a:r>
            <a:rPr lang="en-US" i="1"/>
            <a:t>Somebody has stolen my wallet.</a:t>
          </a:r>
          <a:endParaRPr lang="en-US"/>
        </a:p>
      </dgm:t>
    </dgm:pt>
    <dgm:pt modelId="{DA06499C-99EC-47EE-89AF-44D2F1603B47}" type="parTrans" cxnId="{D753B7D5-A8D8-4B78-AF96-2BAD6CB107A2}">
      <dgm:prSet/>
      <dgm:spPr/>
      <dgm:t>
        <a:bodyPr/>
        <a:lstStyle/>
        <a:p>
          <a:endParaRPr lang="en-US"/>
        </a:p>
      </dgm:t>
    </dgm:pt>
    <dgm:pt modelId="{48C7F46F-32A0-4CF9-963E-B8FC1DDB28DB}" type="sibTrans" cxnId="{D753B7D5-A8D8-4B78-AF96-2BAD6CB107A2}">
      <dgm:prSet/>
      <dgm:spPr/>
      <dgm:t>
        <a:bodyPr/>
        <a:lstStyle/>
        <a:p>
          <a:endParaRPr lang="en-US"/>
        </a:p>
      </dgm:t>
    </dgm:pt>
    <dgm:pt modelId="{ADB9186C-926B-4EF9-9466-DD349CC23D36}">
      <dgm:prSet/>
      <dgm:spPr/>
      <dgm:t>
        <a:bodyPr/>
        <a:lstStyle/>
        <a:p>
          <a:r>
            <a:rPr lang="en-US"/>
            <a:t>3</a:t>
          </a:r>
          <a:r>
            <a:rPr lang="en-US" b="1"/>
            <a:t>. we think the agent is not important or interesting:</a:t>
          </a:r>
          <a:endParaRPr lang="en-US"/>
        </a:p>
      </dgm:t>
    </dgm:pt>
    <dgm:pt modelId="{298D5908-F5D8-4FC3-BC2B-F29B8CD57554}" type="parTrans" cxnId="{BA87E326-1DFB-4EC7-BAD1-CFE879CF963C}">
      <dgm:prSet/>
      <dgm:spPr/>
      <dgm:t>
        <a:bodyPr/>
        <a:lstStyle/>
        <a:p>
          <a:endParaRPr lang="en-US"/>
        </a:p>
      </dgm:t>
    </dgm:pt>
    <dgm:pt modelId="{5F7185F3-81A0-4E8D-A0F6-242F86C69ADA}" type="sibTrans" cxnId="{BA87E326-1DFB-4EC7-BAD1-CFE879CF963C}">
      <dgm:prSet/>
      <dgm:spPr/>
      <dgm:t>
        <a:bodyPr/>
        <a:lstStyle/>
        <a:p>
          <a:endParaRPr lang="en-US"/>
        </a:p>
      </dgm:t>
    </dgm:pt>
    <dgm:pt modelId="{DA9D8CFD-788A-4922-B495-2C3A504BB30A}">
      <dgm:prSet/>
      <dgm:spPr/>
      <dgm:t>
        <a:bodyPr/>
        <a:lstStyle/>
        <a:p>
          <a:r>
            <a:rPr lang="en-US" i="1"/>
            <a:t>Our house is being painted.</a:t>
          </a:r>
          <a:br>
            <a:rPr lang="en-US" i="1"/>
          </a:br>
          <a:r>
            <a:rPr lang="en-US"/>
            <a:t>cf: </a:t>
          </a:r>
          <a:r>
            <a:rPr lang="en-US" i="1"/>
            <a:t>XYZ Company is painting our house.</a:t>
          </a:r>
          <a:endParaRPr lang="en-US"/>
        </a:p>
      </dgm:t>
    </dgm:pt>
    <dgm:pt modelId="{5CE4C169-7292-45A6-A828-D2641E3C955F}" type="parTrans" cxnId="{364163FC-5083-457B-B4A0-FF4BAFC414A4}">
      <dgm:prSet/>
      <dgm:spPr/>
      <dgm:t>
        <a:bodyPr/>
        <a:lstStyle/>
        <a:p>
          <a:endParaRPr lang="en-US"/>
        </a:p>
      </dgm:t>
    </dgm:pt>
    <dgm:pt modelId="{5B0951DA-05E2-4C1E-9064-D59102CFB196}" type="sibTrans" cxnId="{364163FC-5083-457B-B4A0-FF4BAFC414A4}">
      <dgm:prSet/>
      <dgm:spPr/>
      <dgm:t>
        <a:bodyPr/>
        <a:lstStyle/>
        <a:p>
          <a:endParaRPr lang="en-US"/>
        </a:p>
      </dgm:t>
    </dgm:pt>
    <dgm:pt modelId="{2804805B-E789-43C3-BDF1-54F3F4BA0286}" type="pres">
      <dgm:prSet presAssocID="{DBFF78C2-8489-4414-8F2C-19772B766E52}" presName="root" presStyleCnt="0">
        <dgm:presLayoutVars>
          <dgm:dir/>
          <dgm:resizeHandles val="exact"/>
        </dgm:presLayoutVars>
      </dgm:prSet>
      <dgm:spPr/>
    </dgm:pt>
    <dgm:pt modelId="{3954C071-CF48-48A3-80F4-A328BD29FA2D}" type="pres">
      <dgm:prSet presAssocID="{56723BC6-1E4F-44EB-910F-CFA6BC244599}" presName="compNode" presStyleCnt="0"/>
      <dgm:spPr/>
    </dgm:pt>
    <dgm:pt modelId="{DFDDF4C2-FD41-4A1F-AC26-DA7B8C22C038}" type="pres">
      <dgm:prSet presAssocID="{56723BC6-1E4F-44EB-910F-CFA6BC244599}" presName="bgRect" presStyleLbl="bgShp" presStyleIdx="0" presStyleCnt="8"/>
      <dgm:spPr/>
    </dgm:pt>
    <dgm:pt modelId="{8E642FA8-C59B-4340-B552-17079CB925EA}" type="pres">
      <dgm:prSet presAssocID="{56723BC6-1E4F-44EB-910F-CFA6BC24459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CFF7957F-641B-47F0-8218-E0497DE890D9}" type="pres">
      <dgm:prSet presAssocID="{56723BC6-1E4F-44EB-910F-CFA6BC244599}" presName="spaceRect" presStyleCnt="0"/>
      <dgm:spPr/>
    </dgm:pt>
    <dgm:pt modelId="{D10EEFA3-A110-406F-A46D-96D73B492F27}" type="pres">
      <dgm:prSet presAssocID="{56723BC6-1E4F-44EB-910F-CFA6BC244599}" presName="parTx" presStyleLbl="revTx" presStyleIdx="0" presStyleCnt="8">
        <dgm:presLayoutVars>
          <dgm:chMax val="0"/>
          <dgm:chPref val="0"/>
        </dgm:presLayoutVars>
      </dgm:prSet>
      <dgm:spPr/>
    </dgm:pt>
    <dgm:pt modelId="{A1DC9437-2CA9-425F-B554-B42EBDF654D6}" type="pres">
      <dgm:prSet presAssocID="{CE5848EC-6050-46E7-972E-E7E9845F352D}" presName="sibTrans" presStyleCnt="0"/>
      <dgm:spPr/>
    </dgm:pt>
    <dgm:pt modelId="{A2915026-EDED-4194-807E-82851A597FC8}" type="pres">
      <dgm:prSet presAssocID="{2BF2E221-11D1-4FB6-86ED-795465E122F3}" presName="compNode" presStyleCnt="0"/>
      <dgm:spPr/>
    </dgm:pt>
    <dgm:pt modelId="{34FE2772-5106-45A7-A960-CFED62B4ECDE}" type="pres">
      <dgm:prSet presAssocID="{2BF2E221-11D1-4FB6-86ED-795465E122F3}" presName="bgRect" presStyleLbl="bgShp" presStyleIdx="1" presStyleCnt="8"/>
      <dgm:spPr/>
    </dgm:pt>
    <dgm:pt modelId="{4214CAD6-F996-48D4-996B-DDC56B0C19C4}" type="pres">
      <dgm:prSet presAssocID="{2BF2E221-11D1-4FB6-86ED-795465E122F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FA89EF9-8699-49C8-8008-7528EF0F5673}" type="pres">
      <dgm:prSet presAssocID="{2BF2E221-11D1-4FB6-86ED-795465E122F3}" presName="spaceRect" presStyleCnt="0"/>
      <dgm:spPr/>
    </dgm:pt>
    <dgm:pt modelId="{A0985BB6-5F99-453D-9D9E-94F24B1FCFEB}" type="pres">
      <dgm:prSet presAssocID="{2BF2E221-11D1-4FB6-86ED-795465E122F3}" presName="parTx" presStyleLbl="revTx" presStyleIdx="1" presStyleCnt="8">
        <dgm:presLayoutVars>
          <dgm:chMax val="0"/>
          <dgm:chPref val="0"/>
        </dgm:presLayoutVars>
      </dgm:prSet>
      <dgm:spPr/>
    </dgm:pt>
    <dgm:pt modelId="{9A37CD15-AC8A-4F7F-B074-811F821AB5F1}" type="pres">
      <dgm:prSet presAssocID="{D1282BEF-C28B-46C2-AEE6-DE40F33C897E}" presName="sibTrans" presStyleCnt="0"/>
      <dgm:spPr/>
    </dgm:pt>
    <dgm:pt modelId="{FA35D73A-3345-4519-8FB6-DA46FF0C43AB}" type="pres">
      <dgm:prSet presAssocID="{AEC34A61-84C7-46F8-884A-D5B7073BCBB2}" presName="compNode" presStyleCnt="0"/>
      <dgm:spPr/>
    </dgm:pt>
    <dgm:pt modelId="{6DE858D3-612F-44D5-9AA7-3180AEE84083}" type="pres">
      <dgm:prSet presAssocID="{AEC34A61-84C7-46F8-884A-D5B7073BCBB2}" presName="bgRect" presStyleLbl="bgShp" presStyleIdx="2" presStyleCnt="8"/>
      <dgm:spPr/>
    </dgm:pt>
    <dgm:pt modelId="{C525D102-0F61-4474-AC18-D8ABA8BE8DCC}" type="pres">
      <dgm:prSet presAssocID="{AEC34A61-84C7-46F8-884A-D5B7073BCBB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AEDBF7D9-9287-4ADA-86DD-632B88843587}" type="pres">
      <dgm:prSet presAssocID="{AEC34A61-84C7-46F8-884A-D5B7073BCBB2}" presName="spaceRect" presStyleCnt="0"/>
      <dgm:spPr/>
    </dgm:pt>
    <dgm:pt modelId="{17BA23BB-310B-46C8-864A-70704202120F}" type="pres">
      <dgm:prSet presAssocID="{AEC34A61-84C7-46F8-884A-D5B7073BCBB2}" presName="parTx" presStyleLbl="revTx" presStyleIdx="2" presStyleCnt="8">
        <dgm:presLayoutVars>
          <dgm:chMax val="0"/>
          <dgm:chPref val="0"/>
        </dgm:presLayoutVars>
      </dgm:prSet>
      <dgm:spPr/>
    </dgm:pt>
    <dgm:pt modelId="{17B60717-6C03-47B6-9E18-A3734DECF1DF}" type="pres">
      <dgm:prSet presAssocID="{922EFBAA-6048-4BB1-9F09-A85CE97970AA}" presName="sibTrans" presStyleCnt="0"/>
      <dgm:spPr/>
    </dgm:pt>
    <dgm:pt modelId="{E3DDA6B2-6F03-4675-B805-3E08CB994D81}" type="pres">
      <dgm:prSet presAssocID="{4C1C6228-D35F-4988-94F4-115C06BCCB4D}" presName="compNode" presStyleCnt="0"/>
      <dgm:spPr/>
    </dgm:pt>
    <dgm:pt modelId="{4341BCC5-EEED-4AE7-A0C9-5341AE43A979}" type="pres">
      <dgm:prSet presAssocID="{4C1C6228-D35F-4988-94F4-115C06BCCB4D}" presName="bgRect" presStyleLbl="bgShp" presStyleIdx="3" presStyleCnt="8"/>
      <dgm:spPr/>
    </dgm:pt>
    <dgm:pt modelId="{5D2693DC-3F4F-46E5-AC1A-7FFA8222B8BA}" type="pres">
      <dgm:prSet presAssocID="{4C1C6228-D35F-4988-94F4-115C06BCCB4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ptain"/>
        </a:ext>
      </dgm:extLst>
    </dgm:pt>
    <dgm:pt modelId="{FE3E72D1-51CE-44E6-9A97-A5597B97F8EF}" type="pres">
      <dgm:prSet presAssocID="{4C1C6228-D35F-4988-94F4-115C06BCCB4D}" presName="spaceRect" presStyleCnt="0"/>
      <dgm:spPr/>
    </dgm:pt>
    <dgm:pt modelId="{6840F799-D783-4A31-82FE-231ABD30AC1E}" type="pres">
      <dgm:prSet presAssocID="{4C1C6228-D35F-4988-94F4-115C06BCCB4D}" presName="parTx" presStyleLbl="revTx" presStyleIdx="3" presStyleCnt="8">
        <dgm:presLayoutVars>
          <dgm:chMax val="0"/>
          <dgm:chPref val="0"/>
        </dgm:presLayoutVars>
      </dgm:prSet>
      <dgm:spPr/>
    </dgm:pt>
    <dgm:pt modelId="{DBF06B14-1CE2-4486-84CB-3F8FA31CBFD7}" type="pres">
      <dgm:prSet presAssocID="{1B70A5DE-B03F-4B78-AB5C-800D759D83F7}" presName="sibTrans" presStyleCnt="0"/>
      <dgm:spPr/>
    </dgm:pt>
    <dgm:pt modelId="{7B0CB30B-20FF-4320-B9DE-63C95DDD561B}" type="pres">
      <dgm:prSet presAssocID="{F45AE0FF-A16B-4026-90E8-3961EDA78C76}" presName="compNode" presStyleCnt="0"/>
      <dgm:spPr/>
    </dgm:pt>
    <dgm:pt modelId="{F8F02128-19E3-4F58-9DCF-20B8DD859FB1}" type="pres">
      <dgm:prSet presAssocID="{F45AE0FF-A16B-4026-90E8-3961EDA78C76}" presName="bgRect" presStyleLbl="bgShp" presStyleIdx="4" presStyleCnt="8"/>
      <dgm:spPr/>
    </dgm:pt>
    <dgm:pt modelId="{E3C046CC-E8BE-4104-8836-8F1F9F5E8BC2}" type="pres">
      <dgm:prSet presAssocID="{F45AE0FF-A16B-4026-90E8-3961EDA78C7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544E6FF8-D0E9-40EA-A8C5-E626DA0FF93D}" type="pres">
      <dgm:prSet presAssocID="{F45AE0FF-A16B-4026-90E8-3961EDA78C76}" presName="spaceRect" presStyleCnt="0"/>
      <dgm:spPr/>
    </dgm:pt>
    <dgm:pt modelId="{9306D3DE-426F-4F93-8013-3BCA1362AB78}" type="pres">
      <dgm:prSet presAssocID="{F45AE0FF-A16B-4026-90E8-3961EDA78C76}" presName="parTx" presStyleLbl="revTx" presStyleIdx="4" presStyleCnt="8">
        <dgm:presLayoutVars>
          <dgm:chMax val="0"/>
          <dgm:chPref val="0"/>
        </dgm:presLayoutVars>
      </dgm:prSet>
      <dgm:spPr/>
    </dgm:pt>
    <dgm:pt modelId="{B3172A3C-666B-4A30-9B54-D85A2F652E79}" type="pres">
      <dgm:prSet presAssocID="{6580F3CC-FC0B-41B6-9ECA-427B117B9B70}" presName="sibTrans" presStyleCnt="0"/>
      <dgm:spPr/>
    </dgm:pt>
    <dgm:pt modelId="{9F01AF68-DBFD-4C39-970F-72CCA9C82432}" type="pres">
      <dgm:prSet presAssocID="{FD80BB39-CA70-41DB-8B5B-A8C76343CB55}" presName="compNode" presStyleCnt="0"/>
      <dgm:spPr/>
    </dgm:pt>
    <dgm:pt modelId="{200BE6DC-6E1B-4A2C-9B08-45CE7AC8CC18}" type="pres">
      <dgm:prSet presAssocID="{FD80BB39-CA70-41DB-8B5B-A8C76343CB55}" presName="bgRect" presStyleLbl="bgShp" presStyleIdx="5" presStyleCnt="8"/>
      <dgm:spPr/>
    </dgm:pt>
    <dgm:pt modelId="{A982D6F1-8523-4874-8EC6-8EF8E995BE83}" type="pres">
      <dgm:prSet presAssocID="{FD80BB39-CA70-41DB-8B5B-A8C76343CB55}"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llet"/>
        </a:ext>
      </dgm:extLst>
    </dgm:pt>
    <dgm:pt modelId="{45FC31E8-7C8C-4ADB-A19F-C4C6B55FFF8F}" type="pres">
      <dgm:prSet presAssocID="{FD80BB39-CA70-41DB-8B5B-A8C76343CB55}" presName="spaceRect" presStyleCnt="0"/>
      <dgm:spPr/>
    </dgm:pt>
    <dgm:pt modelId="{1AF9B6BE-A80B-41E1-AA1B-2E9E82DE9FEB}" type="pres">
      <dgm:prSet presAssocID="{FD80BB39-CA70-41DB-8B5B-A8C76343CB55}" presName="parTx" presStyleLbl="revTx" presStyleIdx="5" presStyleCnt="8">
        <dgm:presLayoutVars>
          <dgm:chMax val="0"/>
          <dgm:chPref val="0"/>
        </dgm:presLayoutVars>
      </dgm:prSet>
      <dgm:spPr/>
    </dgm:pt>
    <dgm:pt modelId="{8F0A3F97-626B-4B32-95F7-D9F06463C0E4}" type="pres">
      <dgm:prSet presAssocID="{48C7F46F-32A0-4CF9-963E-B8FC1DDB28DB}" presName="sibTrans" presStyleCnt="0"/>
      <dgm:spPr/>
    </dgm:pt>
    <dgm:pt modelId="{B5B2AB55-F2F8-4BAC-9E48-B677B9317962}" type="pres">
      <dgm:prSet presAssocID="{ADB9186C-926B-4EF9-9466-DD349CC23D36}" presName="compNode" presStyleCnt="0"/>
      <dgm:spPr/>
    </dgm:pt>
    <dgm:pt modelId="{9EE5B5AE-C5DB-4100-A489-2CDF145D4F6A}" type="pres">
      <dgm:prSet presAssocID="{ADB9186C-926B-4EF9-9466-DD349CC23D36}" presName="bgRect" presStyleLbl="bgShp" presStyleIdx="6" presStyleCnt="8"/>
      <dgm:spPr/>
    </dgm:pt>
    <dgm:pt modelId="{BEC5F06C-BF1C-42FC-99B9-D8B050D696D2}" type="pres">
      <dgm:prSet presAssocID="{ADB9186C-926B-4EF9-9466-DD349CC23D3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 mark"/>
        </a:ext>
      </dgm:extLst>
    </dgm:pt>
    <dgm:pt modelId="{5968786B-2FD8-41EA-B152-1568F7BC78DC}" type="pres">
      <dgm:prSet presAssocID="{ADB9186C-926B-4EF9-9466-DD349CC23D36}" presName="spaceRect" presStyleCnt="0"/>
      <dgm:spPr/>
    </dgm:pt>
    <dgm:pt modelId="{8E8CE79F-A3B1-4DC3-A76E-5A266FE1D349}" type="pres">
      <dgm:prSet presAssocID="{ADB9186C-926B-4EF9-9466-DD349CC23D36}" presName="parTx" presStyleLbl="revTx" presStyleIdx="6" presStyleCnt="8">
        <dgm:presLayoutVars>
          <dgm:chMax val="0"/>
          <dgm:chPref val="0"/>
        </dgm:presLayoutVars>
      </dgm:prSet>
      <dgm:spPr/>
    </dgm:pt>
    <dgm:pt modelId="{DF336B0D-6FCD-42FC-878A-A00B358C1D0E}" type="pres">
      <dgm:prSet presAssocID="{5F7185F3-81A0-4E8D-A0F6-242F86C69ADA}" presName="sibTrans" presStyleCnt="0"/>
      <dgm:spPr/>
    </dgm:pt>
    <dgm:pt modelId="{860DAE7C-C089-41A9-AC32-2EFFA666ED20}" type="pres">
      <dgm:prSet presAssocID="{DA9D8CFD-788A-4922-B495-2C3A504BB30A}" presName="compNode" presStyleCnt="0"/>
      <dgm:spPr/>
    </dgm:pt>
    <dgm:pt modelId="{76845496-5BFF-4E97-BF48-598CE7486665}" type="pres">
      <dgm:prSet presAssocID="{DA9D8CFD-788A-4922-B495-2C3A504BB30A}" presName="bgRect" presStyleLbl="bgShp" presStyleIdx="7" presStyleCnt="8"/>
      <dgm:spPr/>
    </dgm:pt>
    <dgm:pt modelId="{9651302E-5A43-40CB-B135-292D7736D1D1}" type="pres">
      <dgm:prSet presAssocID="{DA9D8CFD-788A-4922-B495-2C3A504BB30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Paint"/>
        </a:ext>
      </dgm:extLst>
    </dgm:pt>
    <dgm:pt modelId="{43D5AFFF-FAEA-4B7B-9379-99FDCBE02F1C}" type="pres">
      <dgm:prSet presAssocID="{DA9D8CFD-788A-4922-B495-2C3A504BB30A}" presName="spaceRect" presStyleCnt="0"/>
      <dgm:spPr/>
    </dgm:pt>
    <dgm:pt modelId="{562486B3-821E-431A-B675-DE674E412F6C}" type="pres">
      <dgm:prSet presAssocID="{DA9D8CFD-788A-4922-B495-2C3A504BB30A}" presName="parTx" presStyleLbl="revTx" presStyleIdx="7" presStyleCnt="8">
        <dgm:presLayoutVars>
          <dgm:chMax val="0"/>
          <dgm:chPref val="0"/>
        </dgm:presLayoutVars>
      </dgm:prSet>
      <dgm:spPr/>
    </dgm:pt>
  </dgm:ptLst>
  <dgm:cxnLst>
    <dgm:cxn modelId="{0ADE9501-EC07-4128-A788-5D100F58A63A}" srcId="{DBFF78C2-8489-4414-8F2C-19772B766E52}" destId="{2BF2E221-11D1-4FB6-86ED-795465E122F3}" srcOrd="1" destOrd="0" parTransId="{E6F73692-8189-4A50-9F2D-BC0F283817CF}" sibTransId="{D1282BEF-C28B-46C2-AEE6-DE40F33C897E}"/>
    <dgm:cxn modelId="{4393981F-72BD-4516-8AA2-FE9F83CE180C}" type="presOf" srcId="{4C1C6228-D35F-4988-94F4-115C06BCCB4D}" destId="{6840F799-D783-4A31-82FE-231ABD30AC1E}" srcOrd="0" destOrd="0" presId="urn:microsoft.com/office/officeart/2018/2/layout/IconVerticalSolidList"/>
    <dgm:cxn modelId="{BA87E326-1DFB-4EC7-BAD1-CFE879CF963C}" srcId="{DBFF78C2-8489-4414-8F2C-19772B766E52}" destId="{ADB9186C-926B-4EF9-9466-DD349CC23D36}" srcOrd="6" destOrd="0" parTransId="{298D5908-F5D8-4FC3-BC2B-F29B8CD57554}" sibTransId="{5F7185F3-81A0-4E8D-A0F6-242F86C69ADA}"/>
    <dgm:cxn modelId="{EC0A2A5D-657D-4751-A8D6-779FEAAC0C66}" srcId="{DBFF78C2-8489-4414-8F2C-19772B766E52}" destId="{4C1C6228-D35F-4988-94F4-115C06BCCB4D}" srcOrd="3" destOrd="0" parTransId="{23FA1955-30C1-4B56-A903-F81A60779C51}" sibTransId="{1B70A5DE-B03F-4B78-AB5C-800D759D83F7}"/>
    <dgm:cxn modelId="{AF2CB463-FA41-41A9-838B-841A3C214E2A}" type="presOf" srcId="{F45AE0FF-A16B-4026-90E8-3961EDA78C76}" destId="{9306D3DE-426F-4F93-8013-3BCA1362AB78}" srcOrd="0" destOrd="0" presId="urn:microsoft.com/office/officeart/2018/2/layout/IconVerticalSolidList"/>
    <dgm:cxn modelId="{7C2A4E69-F9C3-4760-A73F-1C61F17B9915}" type="presOf" srcId="{FD80BB39-CA70-41DB-8B5B-A8C76343CB55}" destId="{1AF9B6BE-A80B-41E1-AA1B-2E9E82DE9FEB}" srcOrd="0" destOrd="0" presId="urn:microsoft.com/office/officeart/2018/2/layout/IconVerticalSolidList"/>
    <dgm:cxn modelId="{6FE71677-6047-4A0E-88CF-91649CDF8240}" type="presOf" srcId="{DBFF78C2-8489-4414-8F2C-19772B766E52}" destId="{2804805B-E789-43C3-BDF1-54F3F4BA0286}" srcOrd="0" destOrd="0" presId="urn:microsoft.com/office/officeart/2018/2/layout/IconVerticalSolidList"/>
    <dgm:cxn modelId="{AE910E79-E254-4AFB-B0DA-12D0510E3436}" srcId="{DBFF78C2-8489-4414-8F2C-19772B766E52}" destId="{56723BC6-1E4F-44EB-910F-CFA6BC244599}" srcOrd="0" destOrd="0" parTransId="{87C52614-4756-47E3-86FA-57B16F4DB3CB}" sibTransId="{CE5848EC-6050-46E7-972E-E7E9845F352D}"/>
    <dgm:cxn modelId="{479EFC80-E139-4489-AC2A-87123F96E7B0}" srcId="{DBFF78C2-8489-4414-8F2C-19772B766E52}" destId="{AEC34A61-84C7-46F8-884A-D5B7073BCBB2}" srcOrd="2" destOrd="0" parTransId="{CA9D3D43-9DD4-40EC-8E9F-8FC63181DBF6}" sibTransId="{922EFBAA-6048-4BB1-9F09-A85CE97970AA}"/>
    <dgm:cxn modelId="{D5AD8C81-F33A-4404-9268-E664CACD765A}" type="presOf" srcId="{56723BC6-1E4F-44EB-910F-CFA6BC244599}" destId="{D10EEFA3-A110-406F-A46D-96D73B492F27}" srcOrd="0" destOrd="0" presId="urn:microsoft.com/office/officeart/2018/2/layout/IconVerticalSolidList"/>
    <dgm:cxn modelId="{2CF8C0A4-4DD5-42D8-BAFE-B27AD21C47C3}" type="presOf" srcId="{2BF2E221-11D1-4FB6-86ED-795465E122F3}" destId="{A0985BB6-5F99-453D-9D9E-94F24B1FCFEB}" srcOrd="0" destOrd="0" presId="urn:microsoft.com/office/officeart/2018/2/layout/IconVerticalSolidList"/>
    <dgm:cxn modelId="{11C6A2A6-7528-436F-9B39-2D841441ADEF}" type="presOf" srcId="{DA9D8CFD-788A-4922-B495-2C3A504BB30A}" destId="{562486B3-821E-431A-B675-DE674E412F6C}" srcOrd="0" destOrd="0" presId="urn:microsoft.com/office/officeart/2018/2/layout/IconVerticalSolidList"/>
    <dgm:cxn modelId="{86DDA7AD-B8C4-4D8D-BF47-0515B708FC0B}" srcId="{DBFF78C2-8489-4414-8F2C-19772B766E52}" destId="{F45AE0FF-A16B-4026-90E8-3961EDA78C76}" srcOrd="4" destOrd="0" parTransId="{329008F7-2251-48B0-8214-7E160ADD49B0}" sibTransId="{6580F3CC-FC0B-41B6-9ECA-427B117B9B70}"/>
    <dgm:cxn modelId="{4C4861CA-9C36-40E9-B3BF-CC25915BE339}" type="presOf" srcId="{AEC34A61-84C7-46F8-884A-D5B7073BCBB2}" destId="{17BA23BB-310B-46C8-864A-70704202120F}" srcOrd="0" destOrd="0" presId="urn:microsoft.com/office/officeart/2018/2/layout/IconVerticalSolidList"/>
    <dgm:cxn modelId="{D753B7D5-A8D8-4B78-AF96-2BAD6CB107A2}" srcId="{DBFF78C2-8489-4414-8F2C-19772B766E52}" destId="{FD80BB39-CA70-41DB-8B5B-A8C76343CB55}" srcOrd="5" destOrd="0" parTransId="{DA06499C-99EC-47EE-89AF-44D2F1603B47}" sibTransId="{48C7F46F-32A0-4CF9-963E-B8FC1DDB28DB}"/>
    <dgm:cxn modelId="{F4AAADE4-722F-489C-89CA-4497160446FF}" type="presOf" srcId="{ADB9186C-926B-4EF9-9466-DD349CC23D36}" destId="{8E8CE79F-A3B1-4DC3-A76E-5A266FE1D349}" srcOrd="0" destOrd="0" presId="urn:microsoft.com/office/officeart/2018/2/layout/IconVerticalSolidList"/>
    <dgm:cxn modelId="{364163FC-5083-457B-B4A0-FF4BAFC414A4}" srcId="{DBFF78C2-8489-4414-8F2C-19772B766E52}" destId="{DA9D8CFD-788A-4922-B495-2C3A504BB30A}" srcOrd="7" destOrd="0" parTransId="{5CE4C169-7292-45A6-A828-D2641E3C955F}" sibTransId="{5B0951DA-05E2-4C1E-9064-D59102CFB196}"/>
    <dgm:cxn modelId="{E506A390-6F6E-4861-A119-4E01D174A5D2}" type="presParOf" srcId="{2804805B-E789-43C3-BDF1-54F3F4BA0286}" destId="{3954C071-CF48-48A3-80F4-A328BD29FA2D}" srcOrd="0" destOrd="0" presId="urn:microsoft.com/office/officeart/2018/2/layout/IconVerticalSolidList"/>
    <dgm:cxn modelId="{02E42797-368E-44F9-98BB-754A7DE489AA}" type="presParOf" srcId="{3954C071-CF48-48A3-80F4-A328BD29FA2D}" destId="{DFDDF4C2-FD41-4A1F-AC26-DA7B8C22C038}" srcOrd="0" destOrd="0" presId="urn:microsoft.com/office/officeart/2018/2/layout/IconVerticalSolidList"/>
    <dgm:cxn modelId="{0302AB58-7133-4D7C-9D0C-80C7D61F4986}" type="presParOf" srcId="{3954C071-CF48-48A3-80F4-A328BD29FA2D}" destId="{8E642FA8-C59B-4340-B552-17079CB925EA}" srcOrd="1" destOrd="0" presId="urn:microsoft.com/office/officeart/2018/2/layout/IconVerticalSolidList"/>
    <dgm:cxn modelId="{95675BDF-DA89-47A4-858A-C09B7431277F}" type="presParOf" srcId="{3954C071-CF48-48A3-80F4-A328BD29FA2D}" destId="{CFF7957F-641B-47F0-8218-E0497DE890D9}" srcOrd="2" destOrd="0" presId="urn:microsoft.com/office/officeart/2018/2/layout/IconVerticalSolidList"/>
    <dgm:cxn modelId="{278A5267-5B47-4A51-91EC-12BBAEB2B26B}" type="presParOf" srcId="{3954C071-CF48-48A3-80F4-A328BD29FA2D}" destId="{D10EEFA3-A110-406F-A46D-96D73B492F27}" srcOrd="3" destOrd="0" presId="urn:microsoft.com/office/officeart/2018/2/layout/IconVerticalSolidList"/>
    <dgm:cxn modelId="{A85950C0-6392-4FC6-A300-B45978D27CBE}" type="presParOf" srcId="{2804805B-E789-43C3-BDF1-54F3F4BA0286}" destId="{A1DC9437-2CA9-425F-B554-B42EBDF654D6}" srcOrd="1" destOrd="0" presId="urn:microsoft.com/office/officeart/2018/2/layout/IconVerticalSolidList"/>
    <dgm:cxn modelId="{24D9B25C-870C-4CB6-9FC0-A8BB910A0F58}" type="presParOf" srcId="{2804805B-E789-43C3-BDF1-54F3F4BA0286}" destId="{A2915026-EDED-4194-807E-82851A597FC8}" srcOrd="2" destOrd="0" presId="urn:microsoft.com/office/officeart/2018/2/layout/IconVerticalSolidList"/>
    <dgm:cxn modelId="{50156FC8-01F0-4408-8421-A2A5BAB5F8B1}" type="presParOf" srcId="{A2915026-EDED-4194-807E-82851A597FC8}" destId="{34FE2772-5106-45A7-A960-CFED62B4ECDE}" srcOrd="0" destOrd="0" presId="urn:microsoft.com/office/officeart/2018/2/layout/IconVerticalSolidList"/>
    <dgm:cxn modelId="{5F8310B8-70A2-4030-B9FF-8A50BEA7D3C6}" type="presParOf" srcId="{A2915026-EDED-4194-807E-82851A597FC8}" destId="{4214CAD6-F996-48D4-996B-DDC56B0C19C4}" srcOrd="1" destOrd="0" presId="urn:microsoft.com/office/officeart/2018/2/layout/IconVerticalSolidList"/>
    <dgm:cxn modelId="{EA37548D-0AA2-4E86-9824-656957B3A207}" type="presParOf" srcId="{A2915026-EDED-4194-807E-82851A597FC8}" destId="{CFA89EF9-8699-49C8-8008-7528EF0F5673}" srcOrd="2" destOrd="0" presId="urn:microsoft.com/office/officeart/2018/2/layout/IconVerticalSolidList"/>
    <dgm:cxn modelId="{1EEBFC5A-767D-4D3C-837E-16DCE97AC165}" type="presParOf" srcId="{A2915026-EDED-4194-807E-82851A597FC8}" destId="{A0985BB6-5F99-453D-9D9E-94F24B1FCFEB}" srcOrd="3" destOrd="0" presId="urn:microsoft.com/office/officeart/2018/2/layout/IconVerticalSolidList"/>
    <dgm:cxn modelId="{2258FA4A-1A31-4C64-85EB-8A1AD879FFB5}" type="presParOf" srcId="{2804805B-E789-43C3-BDF1-54F3F4BA0286}" destId="{9A37CD15-AC8A-4F7F-B074-811F821AB5F1}" srcOrd="3" destOrd="0" presId="urn:microsoft.com/office/officeart/2018/2/layout/IconVerticalSolidList"/>
    <dgm:cxn modelId="{3762DD94-F34E-4CD3-81D1-785FF30BCE2E}" type="presParOf" srcId="{2804805B-E789-43C3-BDF1-54F3F4BA0286}" destId="{FA35D73A-3345-4519-8FB6-DA46FF0C43AB}" srcOrd="4" destOrd="0" presId="urn:microsoft.com/office/officeart/2018/2/layout/IconVerticalSolidList"/>
    <dgm:cxn modelId="{E2E13054-6B4A-41BE-B931-7F6314BB2289}" type="presParOf" srcId="{FA35D73A-3345-4519-8FB6-DA46FF0C43AB}" destId="{6DE858D3-612F-44D5-9AA7-3180AEE84083}" srcOrd="0" destOrd="0" presId="urn:microsoft.com/office/officeart/2018/2/layout/IconVerticalSolidList"/>
    <dgm:cxn modelId="{87FF518A-B3AC-40D3-BB8C-7BBA291CBBD7}" type="presParOf" srcId="{FA35D73A-3345-4519-8FB6-DA46FF0C43AB}" destId="{C525D102-0F61-4474-AC18-D8ABA8BE8DCC}" srcOrd="1" destOrd="0" presId="urn:microsoft.com/office/officeart/2018/2/layout/IconVerticalSolidList"/>
    <dgm:cxn modelId="{7EE1B40B-FE82-4E3E-820B-EC09D4516BBE}" type="presParOf" srcId="{FA35D73A-3345-4519-8FB6-DA46FF0C43AB}" destId="{AEDBF7D9-9287-4ADA-86DD-632B88843587}" srcOrd="2" destOrd="0" presId="urn:microsoft.com/office/officeart/2018/2/layout/IconVerticalSolidList"/>
    <dgm:cxn modelId="{850201A7-A164-4D85-8262-920BA4F6C74E}" type="presParOf" srcId="{FA35D73A-3345-4519-8FB6-DA46FF0C43AB}" destId="{17BA23BB-310B-46C8-864A-70704202120F}" srcOrd="3" destOrd="0" presId="urn:microsoft.com/office/officeart/2018/2/layout/IconVerticalSolidList"/>
    <dgm:cxn modelId="{8F631F2B-B8C2-4BA5-9675-9783F8290B5F}" type="presParOf" srcId="{2804805B-E789-43C3-BDF1-54F3F4BA0286}" destId="{17B60717-6C03-47B6-9E18-A3734DECF1DF}" srcOrd="5" destOrd="0" presId="urn:microsoft.com/office/officeart/2018/2/layout/IconVerticalSolidList"/>
    <dgm:cxn modelId="{7FF63252-9859-4C49-A1E0-9D17B3BDC169}" type="presParOf" srcId="{2804805B-E789-43C3-BDF1-54F3F4BA0286}" destId="{E3DDA6B2-6F03-4675-B805-3E08CB994D81}" srcOrd="6" destOrd="0" presId="urn:microsoft.com/office/officeart/2018/2/layout/IconVerticalSolidList"/>
    <dgm:cxn modelId="{20E8DA44-53A1-47EB-8D98-29B19AA9AACA}" type="presParOf" srcId="{E3DDA6B2-6F03-4675-B805-3E08CB994D81}" destId="{4341BCC5-EEED-4AE7-A0C9-5341AE43A979}" srcOrd="0" destOrd="0" presId="urn:microsoft.com/office/officeart/2018/2/layout/IconVerticalSolidList"/>
    <dgm:cxn modelId="{EC912470-0903-429B-8A64-611A4DBAA4E9}" type="presParOf" srcId="{E3DDA6B2-6F03-4675-B805-3E08CB994D81}" destId="{5D2693DC-3F4F-46E5-AC1A-7FFA8222B8BA}" srcOrd="1" destOrd="0" presId="urn:microsoft.com/office/officeart/2018/2/layout/IconVerticalSolidList"/>
    <dgm:cxn modelId="{B49C915C-4428-40E8-9CEB-7F1DC7634BB1}" type="presParOf" srcId="{E3DDA6B2-6F03-4675-B805-3E08CB994D81}" destId="{FE3E72D1-51CE-44E6-9A97-A5597B97F8EF}" srcOrd="2" destOrd="0" presId="urn:microsoft.com/office/officeart/2018/2/layout/IconVerticalSolidList"/>
    <dgm:cxn modelId="{2F703320-9080-43F7-8E4D-C7734A9D5B4E}" type="presParOf" srcId="{E3DDA6B2-6F03-4675-B805-3E08CB994D81}" destId="{6840F799-D783-4A31-82FE-231ABD30AC1E}" srcOrd="3" destOrd="0" presId="urn:microsoft.com/office/officeart/2018/2/layout/IconVerticalSolidList"/>
    <dgm:cxn modelId="{B2BA0304-7716-4C57-9D0E-FF7BEFBAAAAB}" type="presParOf" srcId="{2804805B-E789-43C3-BDF1-54F3F4BA0286}" destId="{DBF06B14-1CE2-4486-84CB-3F8FA31CBFD7}" srcOrd="7" destOrd="0" presId="urn:microsoft.com/office/officeart/2018/2/layout/IconVerticalSolidList"/>
    <dgm:cxn modelId="{AD44A4DE-F9AF-4FC4-8C03-E561A8B0C23A}" type="presParOf" srcId="{2804805B-E789-43C3-BDF1-54F3F4BA0286}" destId="{7B0CB30B-20FF-4320-B9DE-63C95DDD561B}" srcOrd="8" destOrd="0" presId="urn:microsoft.com/office/officeart/2018/2/layout/IconVerticalSolidList"/>
    <dgm:cxn modelId="{94AAEF6F-88D8-49E9-A649-7D99FB027716}" type="presParOf" srcId="{7B0CB30B-20FF-4320-B9DE-63C95DDD561B}" destId="{F8F02128-19E3-4F58-9DCF-20B8DD859FB1}" srcOrd="0" destOrd="0" presId="urn:microsoft.com/office/officeart/2018/2/layout/IconVerticalSolidList"/>
    <dgm:cxn modelId="{F78872B5-1AE2-46B0-B988-350E2E570722}" type="presParOf" srcId="{7B0CB30B-20FF-4320-B9DE-63C95DDD561B}" destId="{E3C046CC-E8BE-4104-8836-8F1F9F5E8BC2}" srcOrd="1" destOrd="0" presId="urn:microsoft.com/office/officeart/2018/2/layout/IconVerticalSolidList"/>
    <dgm:cxn modelId="{0825E109-8189-4CFB-B95A-3E61B3937775}" type="presParOf" srcId="{7B0CB30B-20FF-4320-B9DE-63C95DDD561B}" destId="{544E6FF8-D0E9-40EA-A8C5-E626DA0FF93D}" srcOrd="2" destOrd="0" presId="urn:microsoft.com/office/officeart/2018/2/layout/IconVerticalSolidList"/>
    <dgm:cxn modelId="{6F8CCD1C-0000-4205-8224-9146A6554F7A}" type="presParOf" srcId="{7B0CB30B-20FF-4320-B9DE-63C95DDD561B}" destId="{9306D3DE-426F-4F93-8013-3BCA1362AB78}" srcOrd="3" destOrd="0" presId="urn:microsoft.com/office/officeart/2018/2/layout/IconVerticalSolidList"/>
    <dgm:cxn modelId="{FD33B3BE-E959-4825-AE1C-9B6F6E911D54}" type="presParOf" srcId="{2804805B-E789-43C3-BDF1-54F3F4BA0286}" destId="{B3172A3C-666B-4A30-9B54-D85A2F652E79}" srcOrd="9" destOrd="0" presId="urn:microsoft.com/office/officeart/2018/2/layout/IconVerticalSolidList"/>
    <dgm:cxn modelId="{C08CC748-5DA0-43ED-B7DB-CFE209E4892E}" type="presParOf" srcId="{2804805B-E789-43C3-BDF1-54F3F4BA0286}" destId="{9F01AF68-DBFD-4C39-970F-72CCA9C82432}" srcOrd="10" destOrd="0" presId="urn:microsoft.com/office/officeart/2018/2/layout/IconVerticalSolidList"/>
    <dgm:cxn modelId="{EDF7B071-D6D5-4D53-A08D-AB006F1233CF}" type="presParOf" srcId="{9F01AF68-DBFD-4C39-970F-72CCA9C82432}" destId="{200BE6DC-6E1B-4A2C-9B08-45CE7AC8CC18}" srcOrd="0" destOrd="0" presId="urn:microsoft.com/office/officeart/2018/2/layout/IconVerticalSolidList"/>
    <dgm:cxn modelId="{F861B6B9-160B-46E2-AFB4-03A4BE5815F0}" type="presParOf" srcId="{9F01AF68-DBFD-4C39-970F-72CCA9C82432}" destId="{A982D6F1-8523-4874-8EC6-8EF8E995BE83}" srcOrd="1" destOrd="0" presId="urn:microsoft.com/office/officeart/2018/2/layout/IconVerticalSolidList"/>
    <dgm:cxn modelId="{FD9CE5DA-CA99-4287-A4BA-0C3A4785D471}" type="presParOf" srcId="{9F01AF68-DBFD-4C39-970F-72CCA9C82432}" destId="{45FC31E8-7C8C-4ADB-A19F-C4C6B55FFF8F}" srcOrd="2" destOrd="0" presId="urn:microsoft.com/office/officeart/2018/2/layout/IconVerticalSolidList"/>
    <dgm:cxn modelId="{7EF312F8-E23A-4553-B614-721B3C251A49}" type="presParOf" srcId="{9F01AF68-DBFD-4C39-970F-72CCA9C82432}" destId="{1AF9B6BE-A80B-41E1-AA1B-2E9E82DE9FEB}" srcOrd="3" destOrd="0" presId="urn:microsoft.com/office/officeart/2018/2/layout/IconVerticalSolidList"/>
    <dgm:cxn modelId="{C631787B-C223-4113-9762-C57790A519C1}" type="presParOf" srcId="{2804805B-E789-43C3-BDF1-54F3F4BA0286}" destId="{8F0A3F97-626B-4B32-95F7-D9F06463C0E4}" srcOrd="11" destOrd="0" presId="urn:microsoft.com/office/officeart/2018/2/layout/IconVerticalSolidList"/>
    <dgm:cxn modelId="{E67E2AE2-5D6A-4BA4-8649-47AA3AFEDC70}" type="presParOf" srcId="{2804805B-E789-43C3-BDF1-54F3F4BA0286}" destId="{B5B2AB55-F2F8-4BAC-9E48-B677B9317962}" srcOrd="12" destOrd="0" presId="urn:microsoft.com/office/officeart/2018/2/layout/IconVerticalSolidList"/>
    <dgm:cxn modelId="{0554339C-F734-4089-AEDE-8A83FA993A6E}" type="presParOf" srcId="{B5B2AB55-F2F8-4BAC-9E48-B677B9317962}" destId="{9EE5B5AE-C5DB-4100-A489-2CDF145D4F6A}" srcOrd="0" destOrd="0" presId="urn:microsoft.com/office/officeart/2018/2/layout/IconVerticalSolidList"/>
    <dgm:cxn modelId="{658174C5-6A71-4198-B276-446275048CFE}" type="presParOf" srcId="{B5B2AB55-F2F8-4BAC-9E48-B677B9317962}" destId="{BEC5F06C-BF1C-42FC-99B9-D8B050D696D2}" srcOrd="1" destOrd="0" presId="urn:microsoft.com/office/officeart/2018/2/layout/IconVerticalSolidList"/>
    <dgm:cxn modelId="{DA0E4491-127E-4471-859B-A3133405E9EE}" type="presParOf" srcId="{B5B2AB55-F2F8-4BAC-9E48-B677B9317962}" destId="{5968786B-2FD8-41EA-B152-1568F7BC78DC}" srcOrd="2" destOrd="0" presId="urn:microsoft.com/office/officeart/2018/2/layout/IconVerticalSolidList"/>
    <dgm:cxn modelId="{C434E71B-79B1-4F11-94A0-094BF2EE9B82}" type="presParOf" srcId="{B5B2AB55-F2F8-4BAC-9E48-B677B9317962}" destId="{8E8CE79F-A3B1-4DC3-A76E-5A266FE1D349}" srcOrd="3" destOrd="0" presId="urn:microsoft.com/office/officeart/2018/2/layout/IconVerticalSolidList"/>
    <dgm:cxn modelId="{60D90EBF-2C6F-4BE5-8ABB-B61FFDE2F385}" type="presParOf" srcId="{2804805B-E789-43C3-BDF1-54F3F4BA0286}" destId="{DF336B0D-6FCD-42FC-878A-A00B358C1D0E}" srcOrd="13" destOrd="0" presId="urn:microsoft.com/office/officeart/2018/2/layout/IconVerticalSolidList"/>
    <dgm:cxn modelId="{C6AD6A5E-C19E-48B2-8C5F-E83F5B3595D5}" type="presParOf" srcId="{2804805B-E789-43C3-BDF1-54F3F4BA0286}" destId="{860DAE7C-C089-41A9-AC32-2EFFA666ED20}" srcOrd="14" destOrd="0" presId="urn:microsoft.com/office/officeart/2018/2/layout/IconVerticalSolidList"/>
    <dgm:cxn modelId="{3E1CAFC3-AEE8-46A1-841C-95368B037949}" type="presParOf" srcId="{860DAE7C-C089-41A9-AC32-2EFFA666ED20}" destId="{76845496-5BFF-4E97-BF48-598CE7486665}" srcOrd="0" destOrd="0" presId="urn:microsoft.com/office/officeart/2018/2/layout/IconVerticalSolidList"/>
    <dgm:cxn modelId="{728C2A53-7EF8-4FF8-9689-99D30296931D}" type="presParOf" srcId="{860DAE7C-C089-41A9-AC32-2EFFA666ED20}" destId="{9651302E-5A43-40CB-B135-292D7736D1D1}" srcOrd="1" destOrd="0" presId="urn:microsoft.com/office/officeart/2018/2/layout/IconVerticalSolidList"/>
    <dgm:cxn modelId="{9045023A-950A-451A-BF0A-FE66112E2E2B}" type="presParOf" srcId="{860DAE7C-C089-41A9-AC32-2EFFA666ED20}" destId="{43D5AFFF-FAEA-4B7B-9379-99FDCBE02F1C}" srcOrd="2" destOrd="0" presId="urn:microsoft.com/office/officeart/2018/2/layout/IconVerticalSolidList"/>
    <dgm:cxn modelId="{D5CB7D0D-7564-4FB1-854A-B60E3D14F298}" type="presParOf" srcId="{860DAE7C-C089-41A9-AC32-2EFFA666ED20}" destId="{562486B3-821E-431A-B675-DE674E41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F4C2-FD41-4A1F-AC26-DA7B8C22C038}">
      <dsp:nvSpPr>
        <dsp:cNvPr id="0" name=""/>
        <dsp:cNvSpPr/>
      </dsp:nvSpPr>
      <dsp:spPr>
        <a:xfrm>
          <a:off x="0" y="2349"/>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42FA8-C59B-4340-B552-17079CB925EA}">
      <dsp:nvSpPr>
        <dsp:cNvPr id="0" name=""/>
        <dsp:cNvSpPr/>
      </dsp:nvSpPr>
      <dsp:spPr>
        <a:xfrm>
          <a:off x="93105" y="71601"/>
          <a:ext cx="169448" cy="169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0EEFA3-A110-406F-A46D-96D73B492F27}">
      <dsp:nvSpPr>
        <dsp:cNvPr id="0" name=""/>
        <dsp:cNvSpPr/>
      </dsp:nvSpPr>
      <dsp:spPr>
        <a:xfrm>
          <a:off x="355658" y="2349"/>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kern="1200"/>
            <a:t>Although the passive voice is less common than the active voice, there are several good reasons to sometimes use the passive</a:t>
          </a:r>
        </a:p>
      </dsp:txBody>
      <dsp:txXfrm>
        <a:off x="355658" y="2349"/>
        <a:ext cx="9654901" cy="394351"/>
      </dsp:txXfrm>
    </dsp:sp>
    <dsp:sp modelId="{34FE2772-5106-45A7-A960-CFED62B4ECDE}">
      <dsp:nvSpPr>
        <dsp:cNvPr id="0" name=""/>
        <dsp:cNvSpPr/>
      </dsp:nvSpPr>
      <dsp:spPr>
        <a:xfrm>
          <a:off x="0" y="495288"/>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4CAD6-F996-48D4-996B-DDC56B0C19C4}">
      <dsp:nvSpPr>
        <dsp:cNvPr id="0" name=""/>
        <dsp:cNvSpPr/>
      </dsp:nvSpPr>
      <dsp:spPr>
        <a:xfrm>
          <a:off x="93105" y="564540"/>
          <a:ext cx="169448" cy="169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985BB6-5F99-453D-9D9E-94F24B1FCFEB}">
      <dsp:nvSpPr>
        <dsp:cNvPr id="0" name=""/>
        <dsp:cNvSpPr/>
      </dsp:nvSpPr>
      <dsp:spPr>
        <a:xfrm>
          <a:off x="355658" y="495288"/>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kern="1200"/>
            <a:t>There are several times when the passive voice is useful, and usually the decision has to do with the "doer" (agent) or the "receiver" of the action. For example, we use the passive when:</a:t>
          </a:r>
        </a:p>
      </dsp:txBody>
      <dsp:txXfrm>
        <a:off x="355658" y="495288"/>
        <a:ext cx="9654901" cy="394351"/>
      </dsp:txXfrm>
    </dsp:sp>
    <dsp:sp modelId="{6DE858D3-612F-44D5-9AA7-3180AEE84083}">
      <dsp:nvSpPr>
        <dsp:cNvPr id="0" name=""/>
        <dsp:cNvSpPr/>
      </dsp:nvSpPr>
      <dsp:spPr>
        <a:xfrm>
          <a:off x="0" y="988227"/>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5D102-0F61-4474-AC18-D8ABA8BE8DCC}">
      <dsp:nvSpPr>
        <dsp:cNvPr id="0" name=""/>
        <dsp:cNvSpPr/>
      </dsp:nvSpPr>
      <dsp:spPr>
        <a:xfrm>
          <a:off x="93105" y="1057479"/>
          <a:ext cx="169448" cy="169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A23BB-310B-46C8-864A-70704202120F}">
      <dsp:nvSpPr>
        <dsp:cNvPr id="0" name=""/>
        <dsp:cNvSpPr/>
      </dsp:nvSpPr>
      <dsp:spPr>
        <a:xfrm>
          <a:off x="355658" y="988227"/>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kern="1200"/>
            <a:t>1. </a:t>
          </a:r>
          <a:r>
            <a:rPr lang="en-US" sz="1400" b="1" kern="1200"/>
            <a:t>we want to emphasize the receiver of the action:</a:t>
          </a:r>
          <a:endParaRPr lang="en-US" sz="1400" kern="1200"/>
        </a:p>
      </dsp:txBody>
      <dsp:txXfrm>
        <a:off x="355658" y="988227"/>
        <a:ext cx="9654901" cy="394351"/>
      </dsp:txXfrm>
    </dsp:sp>
    <dsp:sp modelId="{4341BCC5-EEED-4AE7-A0C9-5341AE43A979}">
      <dsp:nvSpPr>
        <dsp:cNvPr id="0" name=""/>
        <dsp:cNvSpPr/>
      </dsp:nvSpPr>
      <dsp:spPr>
        <a:xfrm>
          <a:off x="0" y="1481166"/>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693DC-3F4F-46E5-AC1A-7FFA8222B8BA}">
      <dsp:nvSpPr>
        <dsp:cNvPr id="0" name=""/>
        <dsp:cNvSpPr/>
      </dsp:nvSpPr>
      <dsp:spPr>
        <a:xfrm>
          <a:off x="93105" y="1550418"/>
          <a:ext cx="169448" cy="1692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40F799-D783-4A31-82FE-231ABD30AC1E}">
      <dsp:nvSpPr>
        <dsp:cNvPr id="0" name=""/>
        <dsp:cNvSpPr/>
      </dsp:nvSpPr>
      <dsp:spPr>
        <a:xfrm>
          <a:off x="355658" y="1481166"/>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i="1" kern="1200"/>
            <a:t>President Kennedy was killed by Lee Harvey Oswald.</a:t>
          </a:r>
          <a:br>
            <a:rPr lang="en-US" sz="1400" kern="1200"/>
          </a:br>
          <a:r>
            <a:rPr lang="en-US" sz="1400" kern="1200"/>
            <a:t>cf: </a:t>
          </a:r>
          <a:r>
            <a:rPr lang="en-US" sz="1400" i="1" kern="1200"/>
            <a:t>Lee Harvey Oswald killed President Kennedy.</a:t>
          </a:r>
          <a:endParaRPr lang="en-US" sz="1400" kern="1200"/>
        </a:p>
      </dsp:txBody>
      <dsp:txXfrm>
        <a:off x="355658" y="1481166"/>
        <a:ext cx="9654901" cy="394351"/>
      </dsp:txXfrm>
    </dsp:sp>
    <dsp:sp modelId="{F8F02128-19E3-4F58-9DCF-20B8DD859FB1}">
      <dsp:nvSpPr>
        <dsp:cNvPr id="0" name=""/>
        <dsp:cNvSpPr/>
      </dsp:nvSpPr>
      <dsp:spPr>
        <a:xfrm>
          <a:off x="0" y="1974105"/>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046CC-E8BE-4104-8836-8F1F9F5E8BC2}">
      <dsp:nvSpPr>
        <dsp:cNvPr id="0" name=""/>
        <dsp:cNvSpPr/>
      </dsp:nvSpPr>
      <dsp:spPr>
        <a:xfrm>
          <a:off x="93105" y="2043357"/>
          <a:ext cx="169448" cy="1692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06D3DE-426F-4F93-8013-3BCA1362AB78}">
      <dsp:nvSpPr>
        <dsp:cNvPr id="0" name=""/>
        <dsp:cNvSpPr/>
      </dsp:nvSpPr>
      <dsp:spPr>
        <a:xfrm>
          <a:off x="355658" y="1974105"/>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kern="1200"/>
            <a:t>2. </a:t>
          </a:r>
          <a:r>
            <a:rPr lang="en-US" sz="1400" b="1" kern="1200"/>
            <a:t>we don't know who did the action (the agent):</a:t>
          </a:r>
          <a:endParaRPr lang="en-US" sz="1400" kern="1200"/>
        </a:p>
      </dsp:txBody>
      <dsp:txXfrm>
        <a:off x="355658" y="1974105"/>
        <a:ext cx="9654901" cy="394351"/>
      </dsp:txXfrm>
    </dsp:sp>
    <dsp:sp modelId="{200BE6DC-6E1B-4A2C-9B08-45CE7AC8CC18}">
      <dsp:nvSpPr>
        <dsp:cNvPr id="0" name=""/>
        <dsp:cNvSpPr/>
      </dsp:nvSpPr>
      <dsp:spPr>
        <a:xfrm>
          <a:off x="0" y="2467045"/>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2D6F1-8523-4874-8EC6-8EF8E995BE83}">
      <dsp:nvSpPr>
        <dsp:cNvPr id="0" name=""/>
        <dsp:cNvSpPr/>
      </dsp:nvSpPr>
      <dsp:spPr>
        <a:xfrm>
          <a:off x="93105" y="2536297"/>
          <a:ext cx="169448" cy="1692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F9B6BE-A80B-41E1-AA1B-2E9E82DE9FEB}">
      <dsp:nvSpPr>
        <dsp:cNvPr id="0" name=""/>
        <dsp:cNvSpPr/>
      </dsp:nvSpPr>
      <dsp:spPr>
        <a:xfrm>
          <a:off x="355658" y="2467045"/>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i="1" kern="1200"/>
            <a:t>My wallet has been stolen.</a:t>
          </a:r>
          <a:br>
            <a:rPr lang="en-US" sz="1400" kern="1200"/>
          </a:br>
          <a:r>
            <a:rPr lang="en-US" sz="1400" kern="1200"/>
            <a:t>cf: </a:t>
          </a:r>
          <a:r>
            <a:rPr lang="en-US" sz="1400" i="1" kern="1200"/>
            <a:t>Somebody has stolen my wallet.</a:t>
          </a:r>
          <a:endParaRPr lang="en-US" sz="1400" kern="1200"/>
        </a:p>
      </dsp:txBody>
      <dsp:txXfrm>
        <a:off x="355658" y="2467045"/>
        <a:ext cx="9654901" cy="394351"/>
      </dsp:txXfrm>
    </dsp:sp>
    <dsp:sp modelId="{9EE5B5AE-C5DB-4100-A489-2CDF145D4F6A}">
      <dsp:nvSpPr>
        <dsp:cNvPr id="0" name=""/>
        <dsp:cNvSpPr/>
      </dsp:nvSpPr>
      <dsp:spPr>
        <a:xfrm>
          <a:off x="0" y="2959984"/>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5F06C-BF1C-42FC-99B9-D8B050D696D2}">
      <dsp:nvSpPr>
        <dsp:cNvPr id="0" name=""/>
        <dsp:cNvSpPr/>
      </dsp:nvSpPr>
      <dsp:spPr>
        <a:xfrm>
          <a:off x="93105" y="3029236"/>
          <a:ext cx="169448" cy="16928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8CE79F-A3B1-4DC3-A76E-5A266FE1D349}">
      <dsp:nvSpPr>
        <dsp:cNvPr id="0" name=""/>
        <dsp:cNvSpPr/>
      </dsp:nvSpPr>
      <dsp:spPr>
        <a:xfrm>
          <a:off x="355658" y="2959984"/>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kern="1200"/>
            <a:t>3</a:t>
          </a:r>
          <a:r>
            <a:rPr lang="en-US" sz="1400" b="1" kern="1200"/>
            <a:t>. we think the agent is not important or interesting:</a:t>
          </a:r>
          <a:endParaRPr lang="en-US" sz="1400" kern="1200"/>
        </a:p>
      </dsp:txBody>
      <dsp:txXfrm>
        <a:off x="355658" y="2959984"/>
        <a:ext cx="9654901" cy="394351"/>
      </dsp:txXfrm>
    </dsp:sp>
    <dsp:sp modelId="{76845496-5BFF-4E97-BF48-598CE7486665}">
      <dsp:nvSpPr>
        <dsp:cNvPr id="0" name=""/>
        <dsp:cNvSpPr/>
      </dsp:nvSpPr>
      <dsp:spPr>
        <a:xfrm>
          <a:off x="0" y="3452923"/>
          <a:ext cx="10058399" cy="307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1302E-5A43-40CB-B135-292D7736D1D1}">
      <dsp:nvSpPr>
        <dsp:cNvPr id="0" name=""/>
        <dsp:cNvSpPr/>
      </dsp:nvSpPr>
      <dsp:spPr>
        <a:xfrm>
          <a:off x="93105" y="3522175"/>
          <a:ext cx="169448" cy="16928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2486B3-821E-431A-B675-DE674E412F6C}">
      <dsp:nvSpPr>
        <dsp:cNvPr id="0" name=""/>
        <dsp:cNvSpPr/>
      </dsp:nvSpPr>
      <dsp:spPr>
        <a:xfrm>
          <a:off x="355658" y="3452923"/>
          <a:ext cx="9654901" cy="39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36" tIns="41736" rIns="41736" bIns="41736" numCol="1" spcCol="1270" anchor="ctr" anchorCtr="0">
          <a:noAutofit/>
        </a:bodyPr>
        <a:lstStyle/>
        <a:p>
          <a:pPr marL="0" lvl="0" indent="0" algn="l" defTabSz="622300">
            <a:lnSpc>
              <a:spcPct val="90000"/>
            </a:lnSpc>
            <a:spcBef>
              <a:spcPct val="0"/>
            </a:spcBef>
            <a:spcAft>
              <a:spcPct val="35000"/>
            </a:spcAft>
            <a:buNone/>
          </a:pPr>
          <a:r>
            <a:rPr lang="en-US" sz="1400" i="1" kern="1200"/>
            <a:t>Our house is being painted.</a:t>
          </a:r>
          <a:br>
            <a:rPr lang="en-US" sz="1400" i="1" kern="1200"/>
          </a:br>
          <a:r>
            <a:rPr lang="en-US" sz="1400" kern="1200"/>
            <a:t>cf: </a:t>
          </a:r>
          <a:r>
            <a:rPr lang="en-US" sz="1400" i="1" kern="1200"/>
            <a:t>XYZ Company is painting our house.</a:t>
          </a:r>
          <a:endParaRPr lang="en-US" sz="1400" kern="1200"/>
        </a:p>
      </dsp:txBody>
      <dsp:txXfrm>
        <a:off x="355658" y="3452923"/>
        <a:ext cx="9654901" cy="3943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42490F-1A3D-4B04-90F8-F3B46C5C8495}" type="datetime1">
              <a:rPr lang="it-IT" smtClean="0"/>
              <a:t>24/03/2021</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3D3EE04-FD38-4BEC-8572-29D462F32C87}" type="datetime1">
              <a:rPr lang="it-IT" smtClean="0"/>
              <a:t>24/03/2021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8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06A92F74-4829-461D-B3A6-A60D8095755B}" type="datetime1">
              <a:rPr lang="it-IT" smtClean="0"/>
              <a:t>24/03/2021</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r>
              <a:rPr lang="en-US"/>
              <a:t>CMAURIZIO_2019_2020</a:t>
            </a:r>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440F64D3-673F-47EA-A9A6-5385781A8CFE}" type="datetime1">
              <a:rPr lang="it-IT" smtClean="0"/>
              <a:t>24/03/2021</a:t>
            </a:fld>
            <a:endParaRPr lang="en-US"/>
          </a:p>
        </p:txBody>
      </p:sp>
      <p:sp>
        <p:nvSpPr>
          <p:cNvPr id="5" name="Segnaposto piè di pagina 4"/>
          <p:cNvSpPr>
            <a:spLocks noGrp="1"/>
          </p:cNvSpPr>
          <p:nvPr>
            <p:ph type="ftr" sz="quarter" idx="11"/>
          </p:nvPr>
        </p:nvSpPr>
        <p:spPr/>
        <p:txBody>
          <a:bodyPr rtlCol="0"/>
          <a:lstStyle/>
          <a:p>
            <a:pPr rtl="0"/>
            <a:r>
              <a:rPr lang="en-US"/>
              <a:t>CMAURIZIO_2019_2020</a:t>
            </a:r>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009D398C-33E5-497C-82D0-DB128A6F3118}" type="datetime1">
              <a:rPr lang="it-IT" smtClean="0"/>
              <a:t>24/03/2021</a:t>
            </a:fld>
            <a:endParaRPr lang="en-US"/>
          </a:p>
        </p:txBody>
      </p:sp>
      <p:sp>
        <p:nvSpPr>
          <p:cNvPr id="5" name="Segnaposto piè di pagina 4"/>
          <p:cNvSpPr>
            <a:spLocks noGrp="1"/>
          </p:cNvSpPr>
          <p:nvPr>
            <p:ph type="ftr" sz="quarter" idx="11"/>
          </p:nvPr>
        </p:nvSpPr>
        <p:spPr/>
        <p:txBody>
          <a:bodyPr rtlCol="0"/>
          <a:lstStyle/>
          <a:p>
            <a:pPr rtl="0"/>
            <a:r>
              <a:rPr lang="en-US"/>
              <a:t>CMAURIZIO_2019_2020</a:t>
            </a:r>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9B72E9CD-53A0-4B77-BC6E-32A1DE9B5372}" type="datetime1">
              <a:rPr lang="it-IT" smtClean="0"/>
              <a:t>24/03/2021</a:t>
            </a:fld>
            <a:endParaRPr lang="en-US"/>
          </a:p>
        </p:txBody>
      </p:sp>
      <p:sp>
        <p:nvSpPr>
          <p:cNvPr id="5" name="Segnaposto piè di pagina 4"/>
          <p:cNvSpPr>
            <a:spLocks noGrp="1"/>
          </p:cNvSpPr>
          <p:nvPr>
            <p:ph type="ftr" sz="quarter" idx="11"/>
          </p:nvPr>
        </p:nvSpPr>
        <p:spPr/>
        <p:txBody>
          <a:bodyPr rtlCol="0"/>
          <a:lstStyle/>
          <a:p>
            <a:pPr rtl="0"/>
            <a:r>
              <a:rPr lang="en-US"/>
              <a:t>CMAURIZIO_2019_2020</a:t>
            </a:r>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8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5D6B7C3E-D3C9-4433-9F30-194D517C9699}" type="datetime1">
              <a:rPr lang="it-IT" smtClean="0"/>
              <a:t>24/03/2021</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r>
              <a:rPr lang="en-US"/>
              <a:t>CMAURIZIO_2019_2020</a:t>
            </a:r>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2E7F8F78-5C00-4B7C-8005-08ACC33FAF41}" type="datetime1">
              <a:rPr lang="it-IT" smtClean="0"/>
              <a:t>24/03/2021</a:t>
            </a:fld>
            <a:endParaRPr lang="en-US"/>
          </a:p>
        </p:txBody>
      </p:sp>
      <p:sp>
        <p:nvSpPr>
          <p:cNvPr id="6" name="Segnaposto piè di pagina 5"/>
          <p:cNvSpPr>
            <a:spLocks noGrp="1"/>
          </p:cNvSpPr>
          <p:nvPr>
            <p:ph type="ftr" sz="quarter" idx="11"/>
          </p:nvPr>
        </p:nvSpPr>
        <p:spPr/>
        <p:txBody>
          <a:bodyPr rtlCol="0"/>
          <a:lstStyle/>
          <a:p>
            <a:pPr rtl="0"/>
            <a:r>
              <a:rPr lang="en-US"/>
              <a:t>CMAURIZIO_2019_2020</a:t>
            </a:r>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CC2E0CEE-0503-4E8E-A917-0189CF9847B5}" type="datetime1">
              <a:rPr lang="it-IT" smtClean="0"/>
              <a:t>24/03/2021</a:t>
            </a:fld>
            <a:endParaRPr lang="en-US"/>
          </a:p>
        </p:txBody>
      </p:sp>
      <p:sp>
        <p:nvSpPr>
          <p:cNvPr id="8" name="Segnaposto piè di pagina 7"/>
          <p:cNvSpPr>
            <a:spLocks noGrp="1"/>
          </p:cNvSpPr>
          <p:nvPr>
            <p:ph type="ftr" sz="quarter" idx="11"/>
          </p:nvPr>
        </p:nvSpPr>
        <p:spPr/>
        <p:txBody>
          <a:bodyPr rtlCol="0"/>
          <a:lstStyle/>
          <a:p>
            <a:pPr rtl="0"/>
            <a:r>
              <a:rPr lang="en-US"/>
              <a:t>CMAURIZIO_2019_2020</a:t>
            </a:r>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858BEA8C-F585-43E0-929C-64D72C7653FD}" type="datetime1">
              <a:rPr lang="it-IT" smtClean="0"/>
              <a:t>24/03/2021</a:t>
            </a:fld>
            <a:endParaRPr lang="en-US"/>
          </a:p>
        </p:txBody>
      </p:sp>
      <p:sp>
        <p:nvSpPr>
          <p:cNvPr id="4" name="Segnaposto piè di pagina 3"/>
          <p:cNvSpPr>
            <a:spLocks noGrp="1"/>
          </p:cNvSpPr>
          <p:nvPr>
            <p:ph type="ftr" sz="quarter" idx="11"/>
          </p:nvPr>
        </p:nvSpPr>
        <p:spPr/>
        <p:txBody>
          <a:bodyPr rtlCol="0"/>
          <a:lstStyle/>
          <a:p>
            <a:pPr rtl="0"/>
            <a:r>
              <a:rPr lang="en-US"/>
              <a:t>CMAURIZIO_2019_2020</a:t>
            </a:r>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E9E529B-E7D5-4AC9-8853-5BC610497ABF}" type="datetime1">
              <a:rPr lang="it-IT" smtClean="0"/>
              <a:t>24/03/2021</a:t>
            </a:fld>
            <a:endParaRPr lang="en-US"/>
          </a:p>
        </p:txBody>
      </p:sp>
      <p:sp>
        <p:nvSpPr>
          <p:cNvPr id="3" name="Segnaposto piè di pagina 2"/>
          <p:cNvSpPr>
            <a:spLocks noGrp="1"/>
          </p:cNvSpPr>
          <p:nvPr>
            <p:ph type="ftr" sz="quarter" idx="11"/>
          </p:nvPr>
        </p:nvSpPr>
        <p:spPr/>
        <p:txBody>
          <a:bodyPr rtlCol="0"/>
          <a:lstStyle/>
          <a:p>
            <a:pPr rtl="0"/>
            <a:r>
              <a:rPr lang="en-US"/>
              <a:t>CMAURIZIO_2019_2020</a:t>
            </a:r>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DD2C73A9-D204-49CC-A857-6A8E2BE3502E}" type="datetime1">
              <a:rPr lang="it-IT" smtClean="0"/>
              <a:t>24/03/2021</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r>
              <a:rPr lang="en-US"/>
              <a:t>CMAURIZIO_2019_2020</a:t>
            </a:r>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874AC10-E1F1-4DF7-92E0-AC21202F67CE}" type="datetime1">
              <a:rPr lang="it-IT" smtClean="0"/>
              <a:t>24/03/2021</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r>
              <a:rPr lang="en-US"/>
              <a:t>CMAURIZIO_2019_2020</a:t>
            </a:r>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37341D6-5F01-4C8B-876F-573E5022214C}" type="datetime1">
              <a:rPr lang="it-IT" smtClean="0"/>
              <a:t>24/03/2021</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r>
              <a:rPr lang="en-US"/>
              <a:t>CMAURIZIO_2019_2020</a:t>
            </a:r>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hd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engvid.com/learn-20-passive-get-expressions-in-englis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Qt2jl2BCrg" TargetMode="Externa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go4u.com/en/cram-up/grammar/passive" TargetMode="External"/><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hyperlink" Target="https://agendaweb.org/verbs/passive-exercise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erfect-english-grammar.com/passive-exercises.html" TargetMode="External"/><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xIvJtb_iPk" TargetMode="External"/><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www.engvid.com/easy-introduction-to-pass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Primo piano di un logo&#10;&#10;Descrizione generat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tango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tango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it-IT" sz="4400" dirty="0">
                <a:solidFill>
                  <a:schemeClr val="tx1"/>
                </a:solidFill>
              </a:rPr>
              <a:t>PASSIVE VOICE</a:t>
            </a:r>
            <a:endParaRPr lang="it" sz="4400" dirty="0">
              <a:solidFill>
                <a:schemeClr val="tx1"/>
              </a:solidFill>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it-IT" dirty="0">
                <a:solidFill>
                  <a:schemeClr val="tx1"/>
                </a:solidFill>
              </a:rPr>
              <a:t>Use and </a:t>
            </a:r>
            <a:r>
              <a:rPr lang="it-IT" dirty="0" err="1">
                <a:solidFill>
                  <a:schemeClr val="tx1"/>
                </a:solidFill>
              </a:rPr>
              <a:t>form</a:t>
            </a:r>
            <a:endParaRPr lang="it" dirty="0">
              <a:solidFill>
                <a:schemeClr val="tx1"/>
              </a:solidFill>
            </a:endParaRPr>
          </a:p>
        </p:txBody>
      </p:sp>
      <p:sp>
        <p:nvSpPr>
          <p:cNvPr id="4" name="Segnaposto data 3">
            <a:extLst>
              <a:ext uri="{FF2B5EF4-FFF2-40B4-BE49-F238E27FC236}">
                <a16:creationId xmlns:a16="http://schemas.microsoft.com/office/drawing/2014/main" id="{604F7EA2-D9CE-483C-A9F3-3E7BC21D9394}"/>
              </a:ext>
            </a:extLst>
          </p:cNvPr>
          <p:cNvSpPr>
            <a:spLocks noGrp="1"/>
          </p:cNvSpPr>
          <p:nvPr>
            <p:ph type="dt" sz="half" idx="10"/>
          </p:nvPr>
        </p:nvSpPr>
        <p:spPr/>
        <p:txBody>
          <a:bodyPr/>
          <a:lstStyle/>
          <a:p>
            <a:pPr rtl="0"/>
            <a:fld id="{A60EEEC6-553F-4395-80BE-876A527AAC28}" type="datetime1">
              <a:rPr lang="it-IT" smtClean="0"/>
              <a:t>24/03/2021</a:t>
            </a:fld>
            <a:endParaRPr lang="en-US" dirty="0"/>
          </a:p>
        </p:txBody>
      </p:sp>
      <p:sp>
        <p:nvSpPr>
          <p:cNvPr id="5" name="Segnaposto piè di pagina 4">
            <a:extLst>
              <a:ext uri="{FF2B5EF4-FFF2-40B4-BE49-F238E27FC236}">
                <a16:creationId xmlns:a16="http://schemas.microsoft.com/office/drawing/2014/main" id="{564D67FF-6EFD-4D70-80D2-D6B6B53D66BA}"/>
              </a:ext>
            </a:extLst>
          </p:cNvPr>
          <p:cNvSpPr>
            <a:spLocks noGrp="1"/>
          </p:cNvSpPr>
          <p:nvPr>
            <p:ph type="ftr" sz="quarter" idx="11"/>
          </p:nvPr>
        </p:nvSpPr>
        <p:spPr/>
        <p:txBody>
          <a:bodyPr/>
          <a:lstStyle/>
          <a:p>
            <a:pPr rtl="0"/>
            <a:r>
              <a:rPr lang="en-US"/>
              <a:t>CMAURIZIO_2019_2020</a:t>
            </a:r>
            <a:endParaRPr lang="en-US" dirty="0"/>
          </a:p>
        </p:txBody>
      </p:sp>
      <p:sp>
        <p:nvSpPr>
          <p:cNvPr id="7" name="Segnaposto numero diapositiva 6">
            <a:extLst>
              <a:ext uri="{FF2B5EF4-FFF2-40B4-BE49-F238E27FC236}">
                <a16:creationId xmlns:a16="http://schemas.microsoft.com/office/drawing/2014/main" id="{6FFF5AB8-4A87-4ADB-A5DF-700D5FB7E7AF}"/>
              </a:ext>
            </a:extLst>
          </p:cNvPr>
          <p:cNvSpPr>
            <a:spLocks noGrp="1"/>
          </p:cNvSpPr>
          <p:nvPr>
            <p:ph type="sldNum" sz="quarter" idx="12"/>
          </p:nvPr>
        </p:nvSpPr>
        <p:spPr/>
        <p:txBody>
          <a:bodyPr/>
          <a:lstStyle/>
          <a:p>
            <a:pPr rtl="0"/>
            <a:fld id="{34B7E4EF-A1BD-40F4-AB7B-04F084DD991D}" type="slidenum">
              <a:rPr lang="en-US" smtClean="0"/>
              <a:t>1</a:t>
            </a:fld>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87800B-8D48-4584-B889-7C148896F448}"/>
              </a:ext>
            </a:extLst>
          </p:cNvPr>
          <p:cNvSpPr>
            <a:spLocks noGrp="1"/>
          </p:cNvSpPr>
          <p:nvPr>
            <p:ph type="title"/>
          </p:nvPr>
        </p:nvSpPr>
        <p:spPr>
          <a:xfrm>
            <a:off x="1066800" y="642594"/>
            <a:ext cx="10058400" cy="1371600"/>
          </a:xfrm>
          <a:prstGeom prst="rect">
            <a:avLst/>
          </a:prstGeom>
        </p:spPr>
        <p:txBody>
          <a:bodyPr anchor="ctr">
            <a:normAutofit/>
          </a:bodyPr>
          <a:lstStyle/>
          <a:p>
            <a:r>
              <a:rPr lang="it-IT" dirty="0"/>
              <a:t>The </a:t>
            </a:r>
            <a:r>
              <a:rPr lang="it-IT" dirty="0" err="1"/>
              <a:t>Get</a:t>
            </a:r>
            <a:r>
              <a:rPr lang="it-IT" dirty="0"/>
              <a:t> passive</a:t>
            </a:r>
          </a:p>
        </p:txBody>
      </p:sp>
      <p:sp>
        <p:nvSpPr>
          <p:cNvPr id="3" name="Segnaposto contenuto 2">
            <a:extLst>
              <a:ext uri="{FF2B5EF4-FFF2-40B4-BE49-F238E27FC236}">
                <a16:creationId xmlns:a16="http://schemas.microsoft.com/office/drawing/2014/main" id="{69E2DE9F-A95F-4BC1-ACB9-AAE8240543AD}"/>
              </a:ext>
            </a:extLst>
          </p:cNvPr>
          <p:cNvSpPr>
            <a:spLocks noGrp="1"/>
          </p:cNvSpPr>
          <p:nvPr>
            <p:ph sz="half" idx="1"/>
          </p:nvPr>
        </p:nvSpPr>
        <p:spPr>
          <a:xfrm>
            <a:off x="1066800" y="2103120"/>
            <a:ext cx="4663440" cy="3749040"/>
          </a:xfrm>
          <a:prstGeom prst="rect">
            <a:avLst/>
          </a:prstGeom>
        </p:spPr>
        <p:txBody>
          <a:bodyPr>
            <a:normAutofit/>
          </a:bodyPr>
          <a:lstStyle/>
          <a:p>
            <a:pPr marL="0" indent="0">
              <a:lnSpc>
                <a:spcPct val="100000"/>
              </a:lnSpc>
              <a:buNone/>
            </a:pPr>
            <a:r>
              <a:rPr lang="en-US" sz="1400" b="1"/>
              <a:t>The </a:t>
            </a:r>
            <a:r>
              <a:rPr lang="en-US" sz="1400" b="1" i="1"/>
              <a:t>get-</a:t>
            </a:r>
            <a:r>
              <a:rPr lang="en-US" sz="1400" b="1"/>
              <a:t>passive</a:t>
            </a:r>
          </a:p>
          <a:p>
            <a:pPr>
              <a:lnSpc>
                <a:spcPct val="100000"/>
              </a:lnSpc>
            </a:pPr>
            <a:r>
              <a:rPr lang="en-US" sz="1400"/>
              <a:t>Although we normally construct the passive with </a:t>
            </a:r>
            <a:r>
              <a:rPr lang="en-US" sz="1400" i="1"/>
              <a:t>be + past participle</a:t>
            </a:r>
            <a:r>
              <a:rPr lang="en-US" sz="1400"/>
              <a:t>, </a:t>
            </a:r>
            <a:r>
              <a:rPr lang="en-US" sz="1400" b="1"/>
              <a:t>it is also possible (in informal language) to use </a:t>
            </a:r>
            <a:r>
              <a:rPr lang="en-US" sz="1400" b="1" i="1"/>
              <a:t>get + past participle</a:t>
            </a:r>
            <a:r>
              <a:rPr lang="en-US" sz="1400"/>
              <a:t>. So if France beat England at football, we could turn this to passive and say "England were beaten by France" (</a:t>
            </a:r>
            <a:r>
              <a:rPr lang="en-US" sz="1400" i="1"/>
              <a:t>be-</a:t>
            </a:r>
            <a:r>
              <a:rPr lang="en-US" sz="1400"/>
              <a:t>passive) or "England got beaten by France" (</a:t>
            </a:r>
            <a:r>
              <a:rPr lang="en-US" sz="1400" i="1"/>
              <a:t>get-</a:t>
            </a:r>
            <a:r>
              <a:rPr lang="en-US" sz="1400"/>
              <a:t>passive). And we might also add: "But France will get thrashed by Russia."</a:t>
            </a:r>
          </a:p>
          <a:p>
            <a:pPr>
              <a:lnSpc>
                <a:spcPct val="100000"/>
              </a:lnSpc>
            </a:pPr>
            <a:r>
              <a:rPr lang="en-US" sz="1400"/>
              <a:t>For formal English and exams you should use the </a:t>
            </a:r>
            <a:r>
              <a:rPr lang="en-US" sz="1400" i="1"/>
              <a:t>be-</a:t>
            </a:r>
            <a:r>
              <a:rPr lang="en-US" sz="1400"/>
              <a:t>passive, but in informal language people sometimes use the </a:t>
            </a:r>
            <a:r>
              <a:rPr lang="en-US" sz="1400" i="1"/>
              <a:t>get-</a:t>
            </a:r>
            <a:r>
              <a:rPr lang="en-US" sz="1400"/>
              <a:t>passive.</a:t>
            </a:r>
          </a:p>
          <a:p>
            <a:pPr marL="0" indent="0">
              <a:lnSpc>
                <a:spcPct val="100000"/>
              </a:lnSpc>
              <a:buNone/>
            </a:pPr>
            <a:r>
              <a:rPr lang="it-IT" sz="1400">
                <a:hlinkClick r:id="rId4"/>
              </a:rPr>
              <a:t>https://www.engvid.com/learn-20-passive-get-expressions-in-english/</a:t>
            </a:r>
            <a:endParaRPr lang="it-IT" sz="1400"/>
          </a:p>
        </p:txBody>
      </p:sp>
      <p:pic>
        <p:nvPicPr>
          <p:cNvPr id="5" name="Immagine 4">
            <a:extLst>
              <a:ext uri="{FF2B5EF4-FFF2-40B4-BE49-F238E27FC236}">
                <a16:creationId xmlns:a16="http://schemas.microsoft.com/office/drawing/2014/main" id="{F35F1931-68DC-4368-95BE-31CAF9C56534}"/>
              </a:ext>
            </a:extLst>
          </p:cNvPr>
          <p:cNvPicPr>
            <a:picLocks noChangeAspect="1"/>
          </p:cNvPicPr>
          <p:nvPr/>
        </p:nvPicPr>
        <p:blipFill rotWithShape="1">
          <a:blip r:embed="rId5"/>
          <a:srcRect l="21602" r="8426" b="-2"/>
          <a:stretch/>
        </p:blipFill>
        <p:spPr>
          <a:xfrm>
            <a:off x="6461760" y="2103120"/>
            <a:ext cx="4663440" cy="3749040"/>
          </a:xfrm>
          <a:prstGeom prst="rect">
            <a:avLst/>
          </a:prstGeom>
          <a:noFill/>
        </p:spPr>
      </p:pic>
      <p:sp>
        <p:nvSpPr>
          <p:cNvPr id="4" name="Segnaposto data 3">
            <a:extLst>
              <a:ext uri="{FF2B5EF4-FFF2-40B4-BE49-F238E27FC236}">
                <a16:creationId xmlns:a16="http://schemas.microsoft.com/office/drawing/2014/main" id="{A4341229-19F4-4371-B5AD-E043506FEE3E}"/>
              </a:ext>
            </a:extLst>
          </p:cNvPr>
          <p:cNvSpPr>
            <a:spLocks noGrp="1"/>
          </p:cNvSpPr>
          <p:nvPr>
            <p:ph type="dt" sz="half" idx="10"/>
          </p:nvPr>
        </p:nvSpPr>
        <p:spPr>
          <a:xfrm>
            <a:off x="7256794" y="6035040"/>
            <a:ext cx="2893045" cy="365760"/>
          </a:xfrm>
          <a:prstGeom prst="rect">
            <a:avLst/>
          </a:prstGeom>
        </p:spPr>
        <p:txBody>
          <a:bodyPr anchor="b">
            <a:normAutofit/>
          </a:bodyPr>
          <a:lstStyle/>
          <a:p>
            <a:pPr rtl="0">
              <a:spcAft>
                <a:spcPts val="600"/>
              </a:spcAft>
            </a:pPr>
            <a:fld id="{E6594C78-4014-483A-9CD4-A4511A64702B}" type="datetime1">
              <a:rPr lang="it-IT" smtClean="0"/>
              <a:t>24/03/2021</a:t>
            </a:fld>
            <a:endParaRPr lang="en-US"/>
          </a:p>
        </p:txBody>
      </p:sp>
      <p:sp>
        <p:nvSpPr>
          <p:cNvPr id="6" name="Segnaposto piè di pagina 5">
            <a:extLst>
              <a:ext uri="{FF2B5EF4-FFF2-40B4-BE49-F238E27FC236}">
                <a16:creationId xmlns:a16="http://schemas.microsoft.com/office/drawing/2014/main" id="{20745A71-E665-4962-9C8C-DD9B3DE0C03C}"/>
              </a:ext>
            </a:extLst>
          </p:cNvPr>
          <p:cNvSpPr>
            <a:spLocks noGrp="1"/>
          </p:cNvSpPr>
          <p:nvPr>
            <p:ph type="ftr" sz="quarter" idx="11"/>
          </p:nvPr>
        </p:nvSpPr>
        <p:spPr/>
        <p:txBody>
          <a:bodyPr/>
          <a:lstStyle/>
          <a:p>
            <a:pPr rtl="0"/>
            <a:r>
              <a:rPr lang="en-US"/>
              <a:t>CMAURIZIO_2019_2020</a:t>
            </a:r>
          </a:p>
        </p:txBody>
      </p:sp>
      <p:sp>
        <p:nvSpPr>
          <p:cNvPr id="7" name="Segnaposto numero diapositiva 6">
            <a:extLst>
              <a:ext uri="{FF2B5EF4-FFF2-40B4-BE49-F238E27FC236}">
                <a16:creationId xmlns:a16="http://schemas.microsoft.com/office/drawing/2014/main" id="{C30E2AFD-B57B-4E8D-967A-8076D20FC2DF}"/>
              </a:ext>
            </a:extLst>
          </p:cNvPr>
          <p:cNvSpPr>
            <a:spLocks noGrp="1"/>
          </p:cNvSpPr>
          <p:nvPr>
            <p:ph type="sldNum" sz="quarter" idx="12"/>
          </p:nvPr>
        </p:nvSpPr>
        <p:spPr/>
        <p:txBody>
          <a:bodyPr/>
          <a:lstStyle/>
          <a:p>
            <a:pPr rtl="0"/>
            <a:fld id="{34B7E4EF-A1BD-40F4-AB7B-04F084DD991D}" type="slidenum">
              <a:rPr lang="en-US" smtClean="0"/>
              <a:t>10</a:t>
            </a:fld>
            <a:endParaRPr lang="en-US"/>
          </a:p>
        </p:txBody>
      </p:sp>
      <p:pic>
        <p:nvPicPr>
          <p:cNvPr id="8" name="Audio registrato">
            <a:hlinkClick r:id="" action="ppaction://media"/>
            <a:extLst>
              <a:ext uri="{FF2B5EF4-FFF2-40B4-BE49-F238E27FC236}">
                <a16:creationId xmlns:a16="http://schemas.microsoft.com/office/drawing/2014/main" id="{85129C74-E672-46AD-B615-C21A5802C3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45039" y="718794"/>
            <a:ext cx="609600" cy="609600"/>
          </a:xfrm>
          <a:prstGeom prst="rect">
            <a:avLst/>
          </a:prstGeom>
        </p:spPr>
      </p:pic>
    </p:spTree>
    <p:extLst>
      <p:ext uri="{BB962C8B-B14F-4D97-AF65-F5344CB8AC3E}">
        <p14:creationId xmlns:p14="http://schemas.microsoft.com/office/powerpoint/2010/main" val="4745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9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maglietta&#10;&#10;Descrizione generata automaticamente">
            <a:extLst>
              <a:ext uri="{FF2B5EF4-FFF2-40B4-BE49-F238E27FC236}">
                <a16:creationId xmlns:a16="http://schemas.microsoft.com/office/drawing/2014/main" id="{AAE5AACC-25D3-490F-AD6E-7E5A0535D1B5}"/>
              </a:ext>
            </a:extLst>
          </p:cNvPr>
          <p:cNvPicPr>
            <a:picLocks noGrp="1" noChangeAspect="1"/>
          </p:cNvPicPr>
          <p:nvPr>
            <p:ph type="pic" idx="1"/>
          </p:nvPr>
        </p:nvPicPr>
        <p:blipFill rotWithShape="1">
          <a:blip r:embed="rId2"/>
          <a:stretch/>
        </p:blipFill>
        <p:spPr>
          <a:xfrm>
            <a:off x="228599" y="1264444"/>
            <a:ext cx="7696201" cy="4329112"/>
          </a:xfrm>
          <a:prstGeom prst="rect">
            <a:avLst/>
          </a:prstGeom>
          <a:noFill/>
          <a:ln>
            <a:noFill/>
          </a:ln>
        </p:spPr>
      </p:pic>
      <p:sp>
        <p:nvSpPr>
          <p:cNvPr id="4" name="Segnaposto data 3">
            <a:extLst>
              <a:ext uri="{FF2B5EF4-FFF2-40B4-BE49-F238E27FC236}">
                <a16:creationId xmlns:a16="http://schemas.microsoft.com/office/drawing/2014/main" id="{9E09A520-A73B-4050-BA6E-6C7B0D73DEE4}"/>
              </a:ext>
            </a:extLst>
          </p:cNvPr>
          <p:cNvSpPr>
            <a:spLocks noGrp="1"/>
          </p:cNvSpPr>
          <p:nvPr>
            <p:ph type="dt" sz="half" idx="10"/>
          </p:nvPr>
        </p:nvSpPr>
        <p:spPr>
          <a:xfrm>
            <a:off x="5662337" y="6035040"/>
            <a:ext cx="2071963" cy="365760"/>
          </a:xfrm>
          <a:prstGeom prst="rect">
            <a:avLst/>
          </a:prstGeom>
        </p:spPr>
        <p:txBody>
          <a:bodyPr anchor="b">
            <a:normAutofit/>
          </a:bodyPr>
          <a:lstStyle/>
          <a:p>
            <a:pPr rtl="0">
              <a:spcAft>
                <a:spcPts val="600"/>
              </a:spcAft>
            </a:pPr>
            <a:fld id="{ACD7E863-ABC1-401B-95F7-5E1F59B16E36}" type="datetime1">
              <a:rPr lang="it-IT" smtClean="0"/>
              <a:t>24/03/2021</a:t>
            </a:fld>
            <a:endParaRPr lang="en-US"/>
          </a:p>
        </p:txBody>
      </p:sp>
      <p:sp>
        <p:nvSpPr>
          <p:cNvPr id="2" name="Titolo 1">
            <a:extLst>
              <a:ext uri="{FF2B5EF4-FFF2-40B4-BE49-F238E27FC236}">
                <a16:creationId xmlns:a16="http://schemas.microsoft.com/office/drawing/2014/main" id="{AB111CB1-4663-4D0C-9FED-87860A637FB0}"/>
              </a:ext>
            </a:extLst>
          </p:cNvPr>
          <p:cNvSpPr>
            <a:spLocks noGrp="1"/>
          </p:cNvSpPr>
          <p:nvPr>
            <p:ph type="title"/>
          </p:nvPr>
        </p:nvSpPr>
        <p:spPr>
          <a:xfrm>
            <a:off x="8477250" y="603504"/>
            <a:ext cx="3144774" cy="1645920"/>
          </a:xfrm>
          <a:prstGeom prst="rect">
            <a:avLst/>
          </a:prstGeom>
        </p:spPr>
        <p:txBody>
          <a:bodyPr anchor="b">
            <a:normAutofit/>
          </a:bodyPr>
          <a:lstStyle/>
          <a:p>
            <a:r>
              <a:rPr lang="it-IT" dirty="0"/>
              <a:t>Causative «</a:t>
            </a:r>
            <a:r>
              <a:rPr lang="it-IT" dirty="0" err="1"/>
              <a:t>have</a:t>
            </a:r>
            <a:r>
              <a:rPr lang="it-IT" dirty="0"/>
              <a:t>» and «</a:t>
            </a:r>
            <a:r>
              <a:rPr lang="it-IT" dirty="0" err="1"/>
              <a:t>get</a:t>
            </a:r>
            <a:r>
              <a:rPr lang="it-IT" dirty="0"/>
              <a:t>»</a:t>
            </a:r>
          </a:p>
        </p:txBody>
      </p:sp>
      <p:sp>
        <p:nvSpPr>
          <p:cNvPr id="10" name="Content Placeholder 3">
            <a:extLst>
              <a:ext uri="{FF2B5EF4-FFF2-40B4-BE49-F238E27FC236}">
                <a16:creationId xmlns:a16="http://schemas.microsoft.com/office/drawing/2014/main" id="{7CE5C8A4-9045-4F84-A52E-F2A28D9046D3}"/>
              </a:ext>
            </a:extLst>
          </p:cNvPr>
          <p:cNvSpPr>
            <a:spLocks noGrp="1"/>
          </p:cNvSpPr>
          <p:nvPr>
            <p:ph type="body" sz="half" idx="2"/>
          </p:nvPr>
        </p:nvSpPr>
        <p:spPr>
          <a:xfrm>
            <a:off x="8477250" y="2386584"/>
            <a:ext cx="3144774" cy="3511296"/>
          </a:xfrm>
          <a:prstGeom prst="rect">
            <a:avLst/>
          </a:prstGeom>
        </p:spPr>
        <p:txBody>
          <a:bodyPr>
            <a:normAutofit/>
          </a:bodyPr>
          <a:lstStyle/>
          <a:p>
            <a:r>
              <a:rPr lang="en-US" dirty="0"/>
              <a:t>Let’s use have and get as passive verbs</a:t>
            </a:r>
          </a:p>
          <a:p>
            <a:pPr marL="0" indent="0">
              <a:buNone/>
            </a:pPr>
            <a:r>
              <a:rPr lang="it-IT" dirty="0">
                <a:hlinkClick r:id="rId3"/>
              </a:rPr>
              <a:t>https://www.youtube.com/watch?v=bQt2jl2BCrg</a:t>
            </a:r>
            <a:endParaRPr lang="en-US" dirty="0"/>
          </a:p>
        </p:txBody>
      </p:sp>
      <p:sp>
        <p:nvSpPr>
          <p:cNvPr id="6" name="Segnaposto piè di pagina 5">
            <a:extLst>
              <a:ext uri="{FF2B5EF4-FFF2-40B4-BE49-F238E27FC236}">
                <a16:creationId xmlns:a16="http://schemas.microsoft.com/office/drawing/2014/main" id="{A563FCDC-178E-43FA-B0E6-99B7CE0029CC}"/>
              </a:ext>
            </a:extLst>
          </p:cNvPr>
          <p:cNvSpPr>
            <a:spLocks noGrp="1"/>
          </p:cNvSpPr>
          <p:nvPr>
            <p:ph type="ftr" sz="quarter" idx="11"/>
          </p:nvPr>
        </p:nvSpPr>
        <p:spPr/>
        <p:txBody>
          <a:bodyPr/>
          <a:lstStyle/>
          <a:p>
            <a:pPr algn="l" rtl="0"/>
            <a:r>
              <a:rPr lang="en-US"/>
              <a:t>CMAURIZIO_2019_2020</a:t>
            </a:r>
            <a:endParaRPr lang="en-US" dirty="0"/>
          </a:p>
        </p:txBody>
      </p:sp>
      <p:sp>
        <p:nvSpPr>
          <p:cNvPr id="7" name="Segnaposto numero diapositiva 6">
            <a:extLst>
              <a:ext uri="{FF2B5EF4-FFF2-40B4-BE49-F238E27FC236}">
                <a16:creationId xmlns:a16="http://schemas.microsoft.com/office/drawing/2014/main" id="{FF0E5DBB-7116-4A15-9A15-760FBD8BFECB}"/>
              </a:ext>
            </a:extLst>
          </p:cNvPr>
          <p:cNvSpPr>
            <a:spLocks noGrp="1"/>
          </p:cNvSpPr>
          <p:nvPr>
            <p:ph type="sldNum" sz="quarter" idx="12"/>
          </p:nvPr>
        </p:nvSpPr>
        <p:spPr/>
        <p:txBody>
          <a:bodyPr/>
          <a:lstStyle/>
          <a:p>
            <a:pPr rtl="0"/>
            <a:fld id="{34B7E4EF-A1BD-40F4-AB7B-04F084DD991D}" type="slidenum">
              <a:rPr lang="en-US" smtClean="0"/>
              <a:t>11</a:t>
            </a:fld>
            <a:endParaRPr lang="en-US"/>
          </a:p>
        </p:txBody>
      </p:sp>
    </p:spTree>
    <p:extLst>
      <p:ext uri="{BB962C8B-B14F-4D97-AF65-F5344CB8AC3E}">
        <p14:creationId xmlns:p14="http://schemas.microsoft.com/office/powerpoint/2010/main" val="262282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C541FC7-9A44-46FC-80F8-4F0EC3BEF7C6}"/>
              </a:ext>
            </a:extLst>
          </p:cNvPr>
          <p:cNvSpPr>
            <a:spLocks noGrp="1"/>
          </p:cNvSpPr>
          <p:nvPr>
            <p:ph type="dt" sz="half" idx="10"/>
          </p:nvPr>
        </p:nvSpPr>
        <p:spPr/>
        <p:txBody>
          <a:bodyPr/>
          <a:lstStyle/>
          <a:p>
            <a:pPr rtl="0"/>
            <a:fld id="{E1CB68D7-A270-476C-A5BD-BEC7A055F83C}" type="datetime1">
              <a:rPr lang="it-IT" smtClean="0"/>
              <a:t>24/03/2021</a:t>
            </a:fld>
            <a:endParaRPr lang="en-US"/>
          </a:p>
        </p:txBody>
      </p:sp>
      <p:pic>
        <p:nvPicPr>
          <p:cNvPr id="2050" name="Picture 2" descr="Risultato immagini per passive voice">
            <a:extLst>
              <a:ext uri="{FF2B5EF4-FFF2-40B4-BE49-F238E27FC236}">
                <a16:creationId xmlns:a16="http://schemas.microsoft.com/office/drawing/2014/main" id="{0E47D200-D99E-436A-A851-72020E69F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269" y="1287471"/>
            <a:ext cx="7957931" cy="373634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a:extLst>
              <a:ext uri="{FF2B5EF4-FFF2-40B4-BE49-F238E27FC236}">
                <a16:creationId xmlns:a16="http://schemas.microsoft.com/office/drawing/2014/main" id="{8A2E4FE4-FC5A-41E9-8213-CC2270A48684}"/>
              </a:ext>
            </a:extLst>
          </p:cNvPr>
          <p:cNvSpPr>
            <a:spLocks noGrp="1"/>
          </p:cNvSpPr>
          <p:nvPr>
            <p:ph type="ftr" sz="quarter" idx="11"/>
          </p:nvPr>
        </p:nvSpPr>
        <p:spPr/>
        <p:txBody>
          <a:bodyPr/>
          <a:lstStyle/>
          <a:p>
            <a:pPr rtl="0"/>
            <a:r>
              <a:rPr lang="en-US"/>
              <a:t>CMAURIZIO_2019_2020</a:t>
            </a:r>
          </a:p>
        </p:txBody>
      </p:sp>
      <p:sp>
        <p:nvSpPr>
          <p:cNvPr id="4" name="Segnaposto numero diapositiva 3">
            <a:extLst>
              <a:ext uri="{FF2B5EF4-FFF2-40B4-BE49-F238E27FC236}">
                <a16:creationId xmlns:a16="http://schemas.microsoft.com/office/drawing/2014/main" id="{992C7B37-EC35-4D91-8D21-4DAD5E18AD08}"/>
              </a:ext>
            </a:extLst>
          </p:cNvPr>
          <p:cNvSpPr>
            <a:spLocks noGrp="1"/>
          </p:cNvSpPr>
          <p:nvPr>
            <p:ph type="sldNum" sz="quarter" idx="12"/>
          </p:nvPr>
        </p:nvSpPr>
        <p:spPr/>
        <p:txBody>
          <a:bodyPr/>
          <a:lstStyle/>
          <a:p>
            <a:pPr rtl="0"/>
            <a:fld id="{34B7E4EF-A1BD-40F4-AB7B-04F084DD991D}" type="slidenum">
              <a:rPr lang="en-US" smtClean="0"/>
              <a:t>2</a:t>
            </a:fld>
            <a:endParaRPr lang="en-US"/>
          </a:p>
        </p:txBody>
      </p:sp>
    </p:spTree>
    <p:extLst>
      <p:ext uri="{BB962C8B-B14F-4D97-AF65-F5344CB8AC3E}">
        <p14:creationId xmlns:p14="http://schemas.microsoft.com/office/powerpoint/2010/main" val="21976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A3D86-CA40-4B26-B648-E4C093A5C68D}"/>
              </a:ext>
            </a:extLst>
          </p:cNvPr>
          <p:cNvSpPr>
            <a:spLocks noGrp="1"/>
          </p:cNvSpPr>
          <p:nvPr>
            <p:ph type="title"/>
          </p:nvPr>
        </p:nvSpPr>
        <p:spPr>
          <a:xfrm>
            <a:off x="1066800" y="642594"/>
            <a:ext cx="10058400" cy="1371600"/>
          </a:xfrm>
          <a:prstGeom prst="rect">
            <a:avLst/>
          </a:prstGeom>
        </p:spPr>
        <p:txBody>
          <a:bodyPr anchor="ctr">
            <a:normAutofit/>
          </a:bodyPr>
          <a:lstStyle/>
          <a:p>
            <a:r>
              <a:rPr lang="en-US" sz="3100" b="1" dirty="0"/>
              <a:t>Use of the passive  - When and why do we use passive voice?</a:t>
            </a:r>
            <a:br>
              <a:rPr lang="en-US" sz="3100" b="1" dirty="0"/>
            </a:br>
            <a:endParaRPr lang="it-IT" sz="3100" dirty="0"/>
          </a:p>
        </p:txBody>
      </p:sp>
      <p:sp>
        <p:nvSpPr>
          <p:cNvPr id="4" name="Segnaposto data 3">
            <a:extLst>
              <a:ext uri="{FF2B5EF4-FFF2-40B4-BE49-F238E27FC236}">
                <a16:creationId xmlns:a16="http://schemas.microsoft.com/office/drawing/2014/main" id="{BFB11C76-098D-4F6F-B5A0-167EF7A8E2D9}"/>
              </a:ext>
            </a:extLst>
          </p:cNvPr>
          <p:cNvSpPr>
            <a:spLocks noGrp="1"/>
          </p:cNvSpPr>
          <p:nvPr>
            <p:ph type="dt" sz="half" idx="10"/>
          </p:nvPr>
        </p:nvSpPr>
        <p:spPr>
          <a:xfrm>
            <a:off x="7256794" y="6035040"/>
            <a:ext cx="2893045" cy="365760"/>
          </a:xfrm>
          <a:prstGeom prst="rect">
            <a:avLst/>
          </a:prstGeom>
        </p:spPr>
        <p:txBody>
          <a:bodyPr anchor="b">
            <a:normAutofit/>
          </a:bodyPr>
          <a:lstStyle/>
          <a:p>
            <a:pPr rtl="0">
              <a:spcAft>
                <a:spcPts val="600"/>
              </a:spcAft>
            </a:pPr>
            <a:fld id="{05CDEB93-BEEE-4EA4-936B-8C6062121076}" type="datetime1">
              <a:rPr lang="it-IT" smtClean="0"/>
              <a:t>24/03/2021</a:t>
            </a:fld>
            <a:endParaRPr lang="en-US"/>
          </a:p>
        </p:txBody>
      </p:sp>
      <p:graphicFrame>
        <p:nvGraphicFramePr>
          <p:cNvPr id="8" name="Segnaposto contenuto 2">
            <a:extLst>
              <a:ext uri="{FF2B5EF4-FFF2-40B4-BE49-F238E27FC236}">
                <a16:creationId xmlns:a16="http://schemas.microsoft.com/office/drawing/2014/main" id="{948F9129-AFCB-4BEF-800A-6D265D9237B0}"/>
              </a:ext>
            </a:extLst>
          </p:cNvPr>
          <p:cNvGraphicFramePr>
            <a:graphicFrameLocks noGrp="1"/>
          </p:cNvGraphicFramePr>
          <p:nvPr>
            <p:ph idx="1"/>
            <p:extLst>
              <p:ext uri="{D42A27DB-BD31-4B8C-83A1-F6EECF244321}">
                <p14:modId xmlns:p14="http://schemas.microsoft.com/office/powerpoint/2010/main" val="3069357060"/>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a:extLst>
              <a:ext uri="{FF2B5EF4-FFF2-40B4-BE49-F238E27FC236}">
                <a16:creationId xmlns:a16="http://schemas.microsoft.com/office/drawing/2014/main" id="{79C24BC9-37F5-4B91-BD4E-BD07B1114C6D}"/>
              </a:ext>
            </a:extLst>
          </p:cNvPr>
          <p:cNvSpPr>
            <a:spLocks noGrp="1"/>
          </p:cNvSpPr>
          <p:nvPr>
            <p:ph type="ftr" sz="quarter" idx="11"/>
          </p:nvPr>
        </p:nvSpPr>
        <p:spPr/>
        <p:txBody>
          <a:bodyPr/>
          <a:lstStyle/>
          <a:p>
            <a:pPr rtl="0"/>
            <a:r>
              <a:rPr lang="en-US"/>
              <a:t>CMAURIZIO_2019_2020</a:t>
            </a:r>
          </a:p>
        </p:txBody>
      </p:sp>
      <p:sp>
        <p:nvSpPr>
          <p:cNvPr id="7" name="Segnaposto numero diapositiva 6">
            <a:extLst>
              <a:ext uri="{FF2B5EF4-FFF2-40B4-BE49-F238E27FC236}">
                <a16:creationId xmlns:a16="http://schemas.microsoft.com/office/drawing/2014/main" id="{E124682C-5054-4158-A064-D7BA67599398}"/>
              </a:ext>
            </a:extLst>
          </p:cNvPr>
          <p:cNvSpPr>
            <a:spLocks noGrp="1"/>
          </p:cNvSpPr>
          <p:nvPr>
            <p:ph type="sldNum" sz="quarter" idx="12"/>
          </p:nvPr>
        </p:nvSpPr>
        <p:spPr/>
        <p:txBody>
          <a:bodyPr/>
          <a:lstStyle/>
          <a:p>
            <a:pPr rtl="0"/>
            <a:fld id="{34B7E4EF-A1BD-40F4-AB7B-04F084DD991D}" type="slidenum">
              <a:rPr lang="en-US" smtClean="0"/>
              <a:t>3</a:t>
            </a:fld>
            <a:endParaRPr lang="en-US"/>
          </a:p>
        </p:txBody>
      </p:sp>
    </p:spTree>
    <p:extLst>
      <p:ext uri="{BB962C8B-B14F-4D97-AF65-F5344CB8AC3E}">
        <p14:creationId xmlns:p14="http://schemas.microsoft.com/office/powerpoint/2010/main" val="121442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10069-0855-48DC-8E95-59B5016D748A}"/>
              </a:ext>
            </a:extLst>
          </p:cNvPr>
          <p:cNvSpPr>
            <a:spLocks noGrp="1"/>
          </p:cNvSpPr>
          <p:nvPr>
            <p:ph type="title"/>
          </p:nvPr>
        </p:nvSpPr>
        <p:spPr/>
        <p:txBody>
          <a:bodyPr>
            <a:normAutofit fontScale="90000"/>
          </a:bodyPr>
          <a:lstStyle/>
          <a:p>
            <a:pPr algn="ctr"/>
            <a:r>
              <a:rPr lang="en-US" b="1" dirty="0"/>
              <a:t>Use of the passive  - When and why do we use passive voice?</a:t>
            </a:r>
            <a:br>
              <a:rPr lang="en-US" b="1" dirty="0"/>
            </a:br>
            <a:endParaRPr lang="it-IT" dirty="0"/>
          </a:p>
        </p:txBody>
      </p:sp>
      <p:sp>
        <p:nvSpPr>
          <p:cNvPr id="3" name="Segnaposto contenuto 2">
            <a:extLst>
              <a:ext uri="{FF2B5EF4-FFF2-40B4-BE49-F238E27FC236}">
                <a16:creationId xmlns:a16="http://schemas.microsoft.com/office/drawing/2014/main" id="{687302C6-CD90-405D-95D6-D09C9A557504}"/>
              </a:ext>
            </a:extLst>
          </p:cNvPr>
          <p:cNvSpPr>
            <a:spLocks noGrp="1"/>
          </p:cNvSpPr>
          <p:nvPr>
            <p:ph idx="1"/>
          </p:nvPr>
        </p:nvSpPr>
        <p:spPr/>
        <p:txBody>
          <a:bodyPr>
            <a:normAutofit fontScale="77500" lnSpcReduction="20000"/>
          </a:bodyPr>
          <a:lstStyle/>
          <a:p>
            <a:pPr marL="0" indent="0">
              <a:buNone/>
            </a:pPr>
            <a:r>
              <a:rPr lang="en-US" b="1" dirty="0"/>
              <a:t>4. the agent is obvious:</a:t>
            </a:r>
          </a:p>
          <a:p>
            <a:r>
              <a:rPr lang="en-US" i="1" dirty="0"/>
              <a:t>I am paid weekly.</a:t>
            </a:r>
            <a:br>
              <a:rPr lang="en-US" i="1" dirty="0"/>
            </a:br>
            <a:r>
              <a:rPr lang="en-US" dirty="0" err="1"/>
              <a:t>cf</a:t>
            </a:r>
            <a:r>
              <a:rPr lang="en-US" dirty="0"/>
              <a:t>: </a:t>
            </a:r>
            <a:r>
              <a:rPr lang="en-US" i="1" dirty="0"/>
              <a:t>My company pays me weekly.</a:t>
            </a:r>
            <a:endParaRPr lang="en-US" dirty="0"/>
          </a:p>
          <a:p>
            <a:pPr marL="0" indent="0">
              <a:buNone/>
            </a:pPr>
            <a:r>
              <a:rPr lang="en-US" b="1" dirty="0"/>
              <a:t>5. we are making general statements or announcements:</a:t>
            </a:r>
          </a:p>
          <a:p>
            <a:r>
              <a:rPr lang="en-US" i="1" dirty="0"/>
              <a:t>Passengers are reminded to fasten their seatbelts.</a:t>
            </a:r>
            <a:br>
              <a:rPr lang="en-US" i="1" dirty="0"/>
            </a:br>
            <a:r>
              <a:rPr lang="en-US" dirty="0" err="1"/>
              <a:t>cf</a:t>
            </a:r>
            <a:r>
              <a:rPr lang="en-US" dirty="0"/>
              <a:t>: </a:t>
            </a:r>
            <a:r>
              <a:rPr lang="en-US" i="1" dirty="0"/>
              <a:t>The Captain reminds passengers to fasten their seatbelts.</a:t>
            </a:r>
            <a:endParaRPr lang="en-US" dirty="0"/>
          </a:p>
          <a:p>
            <a:pPr marL="0" indent="0">
              <a:buNone/>
            </a:pPr>
            <a:r>
              <a:rPr lang="en-US" b="1" dirty="0"/>
              <a:t>6. the agent is everyone:</a:t>
            </a:r>
          </a:p>
          <a:p>
            <a:r>
              <a:rPr lang="en-US" i="1" dirty="0"/>
              <a:t>The emergency services can be called by </a:t>
            </a:r>
            <a:r>
              <a:rPr lang="en-US" i="1" dirty="0" err="1"/>
              <a:t>dialling</a:t>
            </a:r>
            <a:r>
              <a:rPr lang="en-US" i="1" dirty="0"/>
              <a:t> 999.</a:t>
            </a:r>
            <a:br>
              <a:rPr lang="en-US" dirty="0"/>
            </a:br>
            <a:r>
              <a:rPr lang="en-US" dirty="0" err="1"/>
              <a:t>cf</a:t>
            </a:r>
            <a:r>
              <a:rPr lang="en-US" dirty="0"/>
              <a:t>: </a:t>
            </a:r>
            <a:r>
              <a:rPr lang="en-US" i="1" dirty="0"/>
              <a:t>The public can call the emergency services by </a:t>
            </a:r>
            <a:r>
              <a:rPr lang="en-US" i="1" dirty="0" err="1"/>
              <a:t>dialling</a:t>
            </a:r>
            <a:r>
              <a:rPr lang="en-US" i="1" dirty="0"/>
              <a:t> 999.</a:t>
            </a:r>
            <a:endParaRPr lang="en-US" dirty="0"/>
          </a:p>
          <a:p>
            <a:pPr marL="0" indent="0">
              <a:buNone/>
            </a:pPr>
            <a:r>
              <a:rPr lang="en-US" b="1" dirty="0"/>
              <a:t>7. we are writing formal or scientific texts:</a:t>
            </a:r>
          </a:p>
          <a:p>
            <a:r>
              <a:rPr lang="en-US" i="1" dirty="0"/>
              <a:t>Potassium was added and mixed in. The solution was heated to 80°C and then allowed to cool.</a:t>
            </a:r>
            <a:br>
              <a:rPr lang="en-US" i="1" dirty="0"/>
            </a:br>
            <a:r>
              <a:rPr lang="en-US" dirty="0" err="1"/>
              <a:t>cf</a:t>
            </a:r>
            <a:r>
              <a:rPr lang="en-US" dirty="0"/>
              <a:t>: </a:t>
            </a:r>
            <a:r>
              <a:rPr lang="en-US" i="1" dirty="0"/>
              <a:t>The technician added potassium and mixed it in. The technician heated the solution to 80°C and then allowed it to cool.</a:t>
            </a:r>
            <a:endParaRPr lang="en-US" dirty="0"/>
          </a:p>
          <a:p>
            <a:pPr marL="0" indent="0">
              <a:buNone/>
            </a:pPr>
            <a:r>
              <a:rPr lang="en-US" dirty="0"/>
              <a:t>8. </a:t>
            </a:r>
            <a:r>
              <a:rPr lang="en-US" b="1" dirty="0"/>
              <a:t>we want to avoid responsibility for our own actions (typically found in government reports):</a:t>
            </a:r>
          </a:p>
          <a:p>
            <a:r>
              <a:rPr lang="en-US" i="1" dirty="0"/>
              <a:t>Mistakes were made and unfortunately never rectified.</a:t>
            </a:r>
            <a:br>
              <a:rPr lang="en-US" i="1" dirty="0"/>
            </a:br>
            <a:r>
              <a:rPr lang="en-US" i="1" dirty="0" err="1"/>
              <a:t>cf</a:t>
            </a:r>
            <a:r>
              <a:rPr lang="en-US" i="1" dirty="0"/>
              <a:t>: The Prime Minister made mistakes and unfortunately never rectified them.</a:t>
            </a:r>
            <a:endParaRPr lang="en-US" dirty="0"/>
          </a:p>
          <a:p>
            <a:pPr marL="0" indent="0">
              <a:buNone/>
            </a:pPr>
            <a:endParaRPr lang="it-IT" dirty="0"/>
          </a:p>
        </p:txBody>
      </p:sp>
      <p:sp>
        <p:nvSpPr>
          <p:cNvPr id="4" name="Segnaposto data 3">
            <a:extLst>
              <a:ext uri="{FF2B5EF4-FFF2-40B4-BE49-F238E27FC236}">
                <a16:creationId xmlns:a16="http://schemas.microsoft.com/office/drawing/2014/main" id="{6422A2FA-751A-4AE7-9265-D97C64A1AC47}"/>
              </a:ext>
            </a:extLst>
          </p:cNvPr>
          <p:cNvSpPr>
            <a:spLocks noGrp="1"/>
          </p:cNvSpPr>
          <p:nvPr>
            <p:ph type="dt" sz="half" idx="10"/>
          </p:nvPr>
        </p:nvSpPr>
        <p:spPr/>
        <p:txBody>
          <a:bodyPr/>
          <a:lstStyle/>
          <a:p>
            <a:pPr rtl="0"/>
            <a:fld id="{2F193C06-7B8C-4219-8B27-AF05BEC8EF0F}" type="datetime1">
              <a:rPr lang="it-IT" smtClean="0"/>
              <a:t>24/03/2021</a:t>
            </a:fld>
            <a:endParaRPr lang="en-US"/>
          </a:p>
        </p:txBody>
      </p:sp>
      <p:sp>
        <p:nvSpPr>
          <p:cNvPr id="5" name="Segnaposto piè di pagina 4">
            <a:extLst>
              <a:ext uri="{FF2B5EF4-FFF2-40B4-BE49-F238E27FC236}">
                <a16:creationId xmlns:a16="http://schemas.microsoft.com/office/drawing/2014/main" id="{BF4D76B1-6DEC-47B0-8597-9B321EB34828}"/>
              </a:ext>
            </a:extLst>
          </p:cNvPr>
          <p:cNvSpPr>
            <a:spLocks noGrp="1"/>
          </p:cNvSpPr>
          <p:nvPr>
            <p:ph type="ftr" sz="quarter" idx="11"/>
          </p:nvPr>
        </p:nvSpPr>
        <p:spPr/>
        <p:txBody>
          <a:bodyPr/>
          <a:lstStyle/>
          <a:p>
            <a:pPr rtl="0"/>
            <a:r>
              <a:rPr lang="en-US"/>
              <a:t>CMAURIZIO_2019_2020</a:t>
            </a:r>
          </a:p>
        </p:txBody>
      </p:sp>
      <p:sp>
        <p:nvSpPr>
          <p:cNvPr id="6" name="Segnaposto numero diapositiva 5">
            <a:extLst>
              <a:ext uri="{FF2B5EF4-FFF2-40B4-BE49-F238E27FC236}">
                <a16:creationId xmlns:a16="http://schemas.microsoft.com/office/drawing/2014/main" id="{34FB3B4C-3531-41E8-BEE5-F097EAEA4C14}"/>
              </a:ext>
            </a:extLst>
          </p:cNvPr>
          <p:cNvSpPr>
            <a:spLocks noGrp="1"/>
          </p:cNvSpPr>
          <p:nvPr>
            <p:ph type="sldNum" sz="quarter" idx="12"/>
          </p:nvPr>
        </p:nvSpPr>
        <p:spPr/>
        <p:txBody>
          <a:bodyPr/>
          <a:lstStyle/>
          <a:p>
            <a:pPr rtl="0"/>
            <a:fld id="{34B7E4EF-A1BD-40F4-AB7B-04F084DD991D}" type="slidenum">
              <a:rPr lang="en-US" smtClean="0"/>
              <a:t>4</a:t>
            </a:fld>
            <a:endParaRPr lang="en-US"/>
          </a:p>
        </p:txBody>
      </p:sp>
    </p:spTree>
    <p:extLst>
      <p:ext uri="{BB962C8B-B14F-4D97-AF65-F5344CB8AC3E}">
        <p14:creationId xmlns:p14="http://schemas.microsoft.com/office/powerpoint/2010/main" val="111291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5F1CAC-9551-4FBB-A27A-E1B4BE504245}"/>
              </a:ext>
            </a:extLst>
          </p:cNvPr>
          <p:cNvSpPr>
            <a:spLocks noGrp="1"/>
          </p:cNvSpPr>
          <p:nvPr>
            <p:ph type="title"/>
          </p:nvPr>
        </p:nvSpPr>
        <p:spPr/>
        <p:txBody>
          <a:bodyPr/>
          <a:lstStyle/>
          <a:p>
            <a:r>
              <a:rPr lang="it-IT" dirty="0"/>
              <a:t>Passive in </a:t>
            </a:r>
            <a:r>
              <a:rPr lang="it-IT" dirty="0" err="1"/>
              <a:t>scientific</a:t>
            </a:r>
            <a:r>
              <a:rPr lang="it-IT" dirty="0"/>
              <a:t> papers</a:t>
            </a:r>
            <a:endParaRPr lang="en-RW" dirty="0"/>
          </a:p>
        </p:txBody>
      </p:sp>
      <p:sp>
        <p:nvSpPr>
          <p:cNvPr id="3" name="Segnaposto contenuto 2">
            <a:extLst>
              <a:ext uri="{FF2B5EF4-FFF2-40B4-BE49-F238E27FC236}">
                <a16:creationId xmlns:a16="http://schemas.microsoft.com/office/drawing/2014/main" id="{C9986D5E-4FEE-4887-88EF-824755CB2AB4}"/>
              </a:ext>
            </a:extLst>
          </p:cNvPr>
          <p:cNvSpPr>
            <a:spLocks noGrp="1"/>
          </p:cNvSpPr>
          <p:nvPr>
            <p:ph idx="1"/>
          </p:nvPr>
        </p:nvSpPr>
        <p:spPr/>
        <p:txBody>
          <a:bodyPr>
            <a:normAutofit/>
          </a:bodyPr>
          <a:lstStyle/>
          <a:p>
            <a:pPr marL="0" indent="0">
              <a:buNone/>
            </a:pPr>
            <a:r>
              <a:rPr lang="it-IT" sz="1400" dirty="0"/>
              <a:t>The passive voice </a:t>
            </a:r>
            <a:r>
              <a:rPr lang="it-IT" sz="1400" dirty="0" err="1"/>
              <a:t>focuses</a:t>
            </a:r>
            <a:r>
              <a:rPr lang="it-IT" sz="1400" dirty="0"/>
              <a:t> on the </a:t>
            </a:r>
            <a:r>
              <a:rPr lang="it-IT" sz="1400" dirty="0" err="1"/>
              <a:t>object</a:t>
            </a:r>
            <a:r>
              <a:rPr lang="it-IT" sz="1400" dirty="0"/>
              <a:t> of an action and is used to </a:t>
            </a:r>
            <a:r>
              <a:rPr lang="it-IT" sz="1400" dirty="0" err="1"/>
              <a:t>overshadow</a:t>
            </a:r>
            <a:r>
              <a:rPr lang="it-IT" sz="1400" dirty="0"/>
              <a:t> the subject of an action</a:t>
            </a:r>
          </a:p>
          <a:p>
            <a:pPr marL="0" indent="0">
              <a:buNone/>
            </a:pPr>
            <a:r>
              <a:rPr lang="it-IT" sz="1400" dirty="0"/>
              <a:t>It  </a:t>
            </a:r>
            <a:r>
              <a:rPr lang="it-IT" sz="1400" dirty="0" err="1"/>
              <a:t>forces</a:t>
            </a:r>
            <a:r>
              <a:rPr lang="it-IT" sz="1400" dirty="0"/>
              <a:t> readers to slow down because it places the </a:t>
            </a:r>
            <a:r>
              <a:rPr lang="it-IT" sz="1400" dirty="0" err="1"/>
              <a:t>grammatical</a:t>
            </a:r>
            <a:r>
              <a:rPr lang="it-IT" sz="1400" dirty="0"/>
              <a:t> subject </a:t>
            </a:r>
            <a:r>
              <a:rPr lang="it-IT" sz="1400" dirty="0" err="1"/>
              <a:t>at</a:t>
            </a:r>
            <a:r>
              <a:rPr lang="it-IT" sz="1400" dirty="0"/>
              <a:t> the end of the  sentences</a:t>
            </a:r>
          </a:p>
          <a:p>
            <a:pPr marL="0" indent="0">
              <a:buNone/>
            </a:pPr>
            <a:r>
              <a:rPr lang="it-IT" sz="1400" dirty="0"/>
              <a:t>Ex. This paper </a:t>
            </a:r>
            <a:r>
              <a:rPr lang="it-IT" sz="1400" dirty="0" err="1"/>
              <a:t>discusses</a:t>
            </a:r>
            <a:r>
              <a:rPr lang="it-IT" sz="1400" dirty="0"/>
              <a:t> the concept of brain mapping in relation to children’s </a:t>
            </a:r>
            <a:r>
              <a:rPr lang="it-IT" sz="1400" dirty="0" err="1"/>
              <a:t>development</a:t>
            </a:r>
            <a:r>
              <a:rPr lang="it-IT" sz="1400" dirty="0"/>
              <a:t> (</a:t>
            </a:r>
            <a:r>
              <a:rPr lang="it-IT" sz="1400" dirty="0" err="1"/>
              <a:t>active</a:t>
            </a:r>
            <a:r>
              <a:rPr lang="it-IT" sz="1400" dirty="0"/>
              <a:t> </a:t>
            </a:r>
            <a:r>
              <a:rPr lang="it-IT" sz="1400" dirty="0" err="1"/>
              <a:t>form</a:t>
            </a:r>
            <a:r>
              <a:rPr lang="it-IT" sz="1400" dirty="0"/>
              <a:t>)</a:t>
            </a:r>
          </a:p>
          <a:p>
            <a:pPr>
              <a:buFontTx/>
              <a:buChar char="-"/>
            </a:pPr>
            <a:r>
              <a:rPr lang="it-IT" sz="1400" dirty="0"/>
              <a:t>It stresses the subject</a:t>
            </a:r>
          </a:p>
          <a:p>
            <a:pPr>
              <a:buFontTx/>
              <a:buChar char="-"/>
            </a:pPr>
            <a:r>
              <a:rPr lang="it-IT" sz="1400" dirty="0"/>
              <a:t>It </a:t>
            </a:r>
            <a:r>
              <a:rPr lang="it-IT" sz="1400" dirty="0" err="1"/>
              <a:t>enhanche</a:t>
            </a:r>
            <a:r>
              <a:rPr lang="it-IT" sz="1400" dirty="0"/>
              <a:t> </a:t>
            </a:r>
            <a:r>
              <a:rPr lang="it-IT" sz="1400" dirty="0" err="1"/>
              <a:t>simplicit</a:t>
            </a:r>
            <a:r>
              <a:rPr lang="en-US" sz="1400" dirty="0"/>
              <a:t>y</a:t>
            </a:r>
            <a:r>
              <a:rPr lang="it-IT" sz="1400" dirty="0"/>
              <a:t>  and reading speed</a:t>
            </a:r>
          </a:p>
          <a:p>
            <a:pPr marL="0" indent="0">
              <a:buNone/>
            </a:pPr>
            <a:r>
              <a:rPr lang="it-IT" sz="1400" dirty="0"/>
              <a:t>Ex. In this paper a </a:t>
            </a:r>
            <a:r>
              <a:rPr lang="it-IT" sz="1400" dirty="0" err="1"/>
              <a:t>discussion</a:t>
            </a:r>
            <a:r>
              <a:rPr lang="it-IT" sz="1400" dirty="0"/>
              <a:t> of the </a:t>
            </a:r>
            <a:r>
              <a:rPr lang="it-IT" sz="1400" dirty="0" err="1"/>
              <a:t>conceptof</a:t>
            </a:r>
            <a:r>
              <a:rPr lang="it-IT" sz="1400" dirty="0"/>
              <a:t> </a:t>
            </a:r>
            <a:r>
              <a:rPr lang="it-IT" sz="1400" dirty="0" err="1"/>
              <a:t>childcare</a:t>
            </a:r>
            <a:r>
              <a:rPr lang="it-IT" sz="1400" dirty="0"/>
              <a:t> is provided</a:t>
            </a:r>
          </a:p>
          <a:p>
            <a:pPr marL="0" indent="0">
              <a:buNone/>
            </a:pPr>
            <a:r>
              <a:rPr lang="it-IT" sz="1400" b="1" dirty="0"/>
              <a:t>PASSIVE VOICE</a:t>
            </a:r>
          </a:p>
          <a:p>
            <a:pPr>
              <a:buFontTx/>
              <a:buChar char="-"/>
            </a:pPr>
            <a:r>
              <a:rPr lang="it-IT" sz="1400" dirty="0"/>
              <a:t>Stress the </a:t>
            </a:r>
            <a:r>
              <a:rPr lang="it-IT" sz="1400" dirty="0" err="1"/>
              <a:t>object</a:t>
            </a:r>
            <a:r>
              <a:rPr lang="it-IT" sz="1400" dirty="0"/>
              <a:t>/action</a:t>
            </a:r>
          </a:p>
          <a:p>
            <a:pPr>
              <a:buFontTx/>
              <a:buChar char="-"/>
            </a:pPr>
            <a:r>
              <a:rPr lang="it-IT" sz="1400" dirty="0" err="1"/>
              <a:t>Refer</a:t>
            </a:r>
            <a:r>
              <a:rPr lang="it-IT" sz="1400" dirty="0"/>
              <a:t> to </a:t>
            </a:r>
            <a:r>
              <a:rPr lang="it-IT" sz="1400" dirty="0" err="1"/>
              <a:t>backgorund</a:t>
            </a:r>
            <a:r>
              <a:rPr lang="it-IT" sz="1400" dirty="0"/>
              <a:t> knowledge</a:t>
            </a:r>
            <a:endParaRPr lang="en-RW" sz="1400" dirty="0"/>
          </a:p>
        </p:txBody>
      </p:sp>
      <p:sp>
        <p:nvSpPr>
          <p:cNvPr id="4" name="Segnaposto data 3">
            <a:extLst>
              <a:ext uri="{FF2B5EF4-FFF2-40B4-BE49-F238E27FC236}">
                <a16:creationId xmlns:a16="http://schemas.microsoft.com/office/drawing/2014/main" id="{B1E3ADAC-F22D-4087-AB0A-E242A0471F0F}"/>
              </a:ext>
            </a:extLst>
          </p:cNvPr>
          <p:cNvSpPr>
            <a:spLocks noGrp="1"/>
          </p:cNvSpPr>
          <p:nvPr>
            <p:ph type="dt" sz="half" idx="10"/>
          </p:nvPr>
        </p:nvSpPr>
        <p:spPr/>
        <p:txBody>
          <a:bodyPr/>
          <a:lstStyle/>
          <a:p>
            <a:pPr rtl="0"/>
            <a:fld id="{9B72E9CD-53A0-4B77-BC6E-32A1DE9B5372}" type="datetime1">
              <a:rPr lang="it-IT" smtClean="0"/>
              <a:t>24/03/2021</a:t>
            </a:fld>
            <a:endParaRPr lang="en-US"/>
          </a:p>
        </p:txBody>
      </p:sp>
      <p:sp>
        <p:nvSpPr>
          <p:cNvPr id="5" name="Segnaposto piè di pagina 4">
            <a:extLst>
              <a:ext uri="{FF2B5EF4-FFF2-40B4-BE49-F238E27FC236}">
                <a16:creationId xmlns:a16="http://schemas.microsoft.com/office/drawing/2014/main" id="{F1F7276F-D967-4925-BE04-DAFAD0E9137D}"/>
              </a:ext>
            </a:extLst>
          </p:cNvPr>
          <p:cNvSpPr>
            <a:spLocks noGrp="1"/>
          </p:cNvSpPr>
          <p:nvPr>
            <p:ph type="ftr" sz="quarter" idx="11"/>
          </p:nvPr>
        </p:nvSpPr>
        <p:spPr/>
        <p:txBody>
          <a:bodyPr/>
          <a:lstStyle/>
          <a:p>
            <a:pPr rtl="0"/>
            <a:r>
              <a:rPr lang="en-US"/>
              <a:t>CMAURIZIO_2019_2020</a:t>
            </a:r>
          </a:p>
        </p:txBody>
      </p:sp>
      <p:sp>
        <p:nvSpPr>
          <p:cNvPr id="6" name="Segnaposto numero diapositiva 5">
            <a:extLst>
              <a:ext uri="{FF2B5EF4-FFF2-40B4-BE49-F238E27FC236}">
                <a16:creationId xmlns:a16="http://schemas.microsoft.com/office/drawing/2014/main" id="{F2A85ED6-F76E-4FF0-BD35-533E831F0019}"/>
              </a:ext>
            </a:extLst>
          </p:cNvPr>
          <p:cNvSpPr>
            <a:spLocks noGrp="1"/>
          </p:cNvSpPr>
          <p:nvPr>
            <p:ph type="sldNum" sz="quarter" idx="12"/>
          </p:nvPr>
        </p:nvSpPr>
        <p:spPr/>
        <p:txBody>
          <a:bodyPr/>
          <a:lstStyle/>
          <a:p>
            <a:pPr rtl="0"/>
            <a:fld id="{34B7E4EF-A1BD-40F4-AB7B-04F084DD991D}" type="slidenum">
              <a:rPr lang="en-US" smtClean="0"/>
              <a:t>5</a:t>
            </a:fld>
            <a:endParaRPr lang="en-US"/>
          </a:p>
        </p:txBody>
      </p:sp>
    </p:spTree>
    <p:extLst>
      <p:ext uri="{BB962C8B-B14F-4D97-AF65-F5344CB8AC3E}">
        <p14:creationId xmlns:p14="http://schemas.microsoft.com/office/powerpoint/2010/main" val="11659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60074-29F1-4EBF-918A-930C6BBB4293}"/>
              </a:ext>
            </a:extLst>
          </p:cNvPr>
          <p:cNvSpPr>
            <a:spLocks noGrp="1"/>
          </p:cNvSpPr>
          <p:nvPr>
            <p:ph type="title"/>
          </p:nvPr>
        </p:nvSpPr>
        <p:spPr>
          <a:xfrm>
            <a:off x="1066800" y="642594"/>
            <a:ext cx="10058400" cy="1371600"/>
          </a:xfrm>
          <a:prstGeom prst="rect">
            <a:avLst/>
          </a:prstGeom>
        </p:spPr>
        <p:txBody>
          <a:bodyPr anchor="ctr">
            <a:normAutofit/>
          </a:bodyPr>
          <a:lstStyle/>
          <a:p>
            <a:pPr algn="ctr"/>
            <a:r>
              <a:rPr lang="it-IT" b="1" dirty="0">
                <a:solidFill>
                  <a:schemeClr val="accent2"/>
                </a:solidFill>
                <a:effectLst>
                  <a:outerShdw blurRad="38100" dist="38100" dir="2700000" algn="tl">
                    <a:srgbClr val="000000">
                      <a:alpha val="43137"/>
                    </a:srgbClr>
                  </a:outerShdw>
                </a:effectLst>
              </a:rPr>
              <a:t>The </a:t>
            </a:r>
            <a:r>
              <a:rPr lang="it-IT" b="1" dirty="0" err="1">
                <a:solidFill>
                  <a:schemeClr val="accent2"/>
                </a:solidFill>
                <a:effectLst>
                  <a:outerShdw blurRad="38100" dist="38100" dir="2700000" algn="tl">
                    <a:srgbClr val="000000">
                      <a:alpha val="43137"/>
                    </a:srgbClr>
                  </a:outerShdw>
                </a:effectLst>
              </a:rPr>
              <a:t>form</a:t>
            </a:r>
            <a:r>
              <a:rPr lang="it-IT" b="1" dirty="0">
                <a:solidFill>
                  <a:schemeClr val="accent2"/>
                </a:solidFill>
                <a:effectLst>
                  <a:outerShdw blurRad="38100" dist="38100" dir="2700000" algn="tl">
                    <a:srgbClr val="000000">
                      <a:alpha val="43137"/>
                    </a:srgbClr>
                  </a:outerShdw>
                </a:effectLst>
              </a:rPr>
              <a:t> of PASSIVE VOICE</a:t>
            </a:r>
          </a:p>
        </p:txBody>
      </p:sp>
      <p:pic>
        <p:nvPicPr>
          <p:cNvPr id="1026" name="Picture 2" descr="Risultato immagini per passive voice">
            <a:extLst>
              <a:ext uri="{FF2B5EF4-FFF2-40B4-BE49-F238E27FC236}">
                <a16:creationId xmlns:a16="http://schemas.microsoft.com/office/drawing/2014/main" id="{EA4BD334-011D-40D0-8F61-8AAA7F3EAA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74056" y="2103438"/>
            <a:ext cx="6843888" cy="3849687"/>
          </a:xfrm>
          <a:prstGeom prst="rect">
            <a:avLst/>
          </a:prstGeom>
          <a:solidFill>
            <a:srgbClr val="FFFFFF"/>
          </a:solidFill>
        </p:spPr>
      </p:pic>
      <p:sp>
        <p:nvSpPr>
          <p:cNvPr id="4" name="Segnaposto data 3">
            <a:extLst>
              <a:ext uri="{FF2B5EF4-FFF2-40B4-BE49-F238E27FC236}">
                <a16:creationId xmlns:a16="http://schemas.microsoft.com/office/drawing/2014/main" id="{97D95BEE-A5E5-431C-9728-7AC19B109C6D}"/>
              </a:ext>
            </a:extLst>
          </p:cNvPr>
          <p:cNvSpPr>
            <a:spLocks noGrp="1"/>
          </p:cNvSpPr>
          <p:nvPr>
            <p:ph type="dt" sz="half" idx="10"/>
          </p:nvPr>
        </p:nvSpPr>
        <p:spPr>
          <a:xfrm>
            <a:off x="7256794" y="6035040"/>
            <a:ext cx="2893045" cy="365760"/>
          </a:xfrm>
          <a:prstGeom prst="rect">
            <a:avLst/>
          </a:prstGeom>
        </p:spPr>
        <p:txBody>
          <a:bodyPr anchor="b">
            <a:normAutofit/>
          </a:bodyPr>
          <a:lstStyle/>
          <a:p>
            <a:pPr rtl="0">
              <a:spcAft>
                <a:spcPts val="600"/>
              </a:spcAft>
            </a:pPr>
            <a:fld id="{38C9AF77-E115-4C29-A6A0-4E15215AB906}" type="datetime1">
              <a:rPr lang="it-IT" smtClean="0"/>
              <a:t>24/03/2021</a:t>
            </a:fld>
            <a:endParaRPr lang="en-US"/>
          </a:p>
        </p:txBody>
      </p:sp>
      <p:sp>
        <p:nvSpPr>
          <p:cNvPr id="7" name="Segnaposto piè di pagina 6">
            <a:extLst>
              <a:ext uri="{FF2B5EF4-FFF2-40B4-BE49-F238E27FC236}">
                <a16:creationId xmlns:a16="http://schemas.microsoft.com/office/drawing/2014/main" id="{DDC7D4C0-D360-49BF-AFD6-1E1D1CCC8F10}"/>
              </a:ext>
            </a:extLst>
          </p:cNvPr>
          <p:cNvSpPr>
            <a:spLocks noGrp="1"/>
          </p:cNvSpPr>
          <p:nvPr>
            <p:ph type="ftr" sz="quarter" idx="11"/>
          </p:nvPr>
        </p:nvSpPr>
        <p:spPr/>
        <p:txBody>
          <a:bodyPr/>
          <a:lstStyle/>
          <a:p>
            <a:pPr rtl="0"/>
            <a:r>
              <a:rPr lang="en-US"/>
              <a:t>CMAURIZIO_2019_2020</a:t>
            </a:r>
          </a:p>
        </p:txBody>
      </p:sp>
      <p:sp>
        <p:nvSpPr>
          <p:cNvPr id="8" name="Segnaposto numero diapositiva 7">
            <a:extLst>
              <a:ext uri="{FF2B5EF4-FFF2-40B4-BE49-F238E27FC236}">
                <a16:creationId xmlns:a16="http://schemas.microsoft.com/office/drawing/2014/main" id="{DD328AD4-6465-432C-BD2A-E69689C31EF5}"/>
              </a:ext>
            </a:extLst>
          </p:cNvPr>
          <p:cNvSpPr>
            <a:spLocks noGrp="1"/>
          </p:cNvSpPr>
          <p:nvPr>
            <p:ph type="sldNum" sz="quarter" idx="12"/>
          </p:nvPr>
        </p:nvSpPr>
        <p:spPr/>
        <p:txBody>
          <a:bodyPr/>
          <a:lstStyle/>
          <a:p>
            <a:pPr rtl="0"/>
            <a:fld id="{34B7E4EF-A1BD-40F4-AB7B-04F084DD991D}" type="slidenum">
              <a:rPr lang="en-US" smtClean="0"/>
              <a:t>6</a:t>
            </a:fld>
            <a:endParaRPr lang="en-US"/>
          </a:p>
        </p:txBody>
      </p:sp>
    </p:spTree>
    <p:extLst>
      <p:ext uri="{BB962C8B-B14F-4D97-AF65-F5344CB8AC3E}">
        <p14:creationId xmlns:p14="http://schemas.microsoft.com/office/powerpoint/2010/main" val="90837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0A0548F-8382-4D14-8464-1C750225AE35}"/>
              </a:ext>
            </a:extLst>
          </p:cNvPr>
          <p:cNvSpPr>
            <a:spLocks noGrp="1"/>
          </p:cNvSpPr>
          <p:nvPr>
            <p:ph type="title"/>
          </p:nvPr>
        </p:nvSpPr>
        <p:spPr>
          <a:xfrm>
            <a:off x="8458200" y="607392"/>
            <a:ext cx="3161963" cy="1645920"/>
          </a:xfrm>
        </p:spPr>
        <p:txBody>
          <a:bodyPr/>
          <a:lstStyle/>
          <a:p>
            <a:pPr algn="ctr"/>
            <a:r>
              <a:rPr lang="en-US" dirty="0"/>
              <a:t>Examples: FROM ACTIVE TO PASSIVE</a:t>
            </a:r>
          </a:p>
        </p:txBody>
      </p:sp>
      <p:pic>
        <p:nvPicPr>
          <p:cNvPr id="4098" name="Picture 2">
            <a:extLst>
              <a:ext uri="{FF2B5EF4-FFF2-40B4-BE49-F238E27FC236}">
                <a16:creationId xmlns:a16="http://schemas.microsoft.com/office/drawing/2014/main" id="{B8E15D42-C3B8-4D3A-A7F5-CB7EA3A736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1347787"/>
            <a:ext cx="6858000" cy="3857625"/>
          </a:xfrm>
          <a:prstGeom prst="rect">
            <a:avLst/>
          </a:prstGeom>
          <a:solidFill>
            <a:srgbClr val="FFFFFF"/>
          </a:solidFill>
        </p:spPr>
      </p:pic>
      <p:sp>
        <p:nvSpPr>
          <p:cNvPr id="73" name="Text Placeholder 3">
            <a:extLst>
              <a:ext uri="{FF2B5EF4-FFF2-40B4-BE49-F238E27FC236}">
                <a16:creationId xmlns:a16="http://schemas.microsoft.com/office/drawing/2014/main" id="{F4D1B65F-DAFD-4192-B8A6-020107EFFD5F}"/>
              </a:ext>
            </a:extLst>
          </p:cNvPr>
          <p:cNvSpPr>
            <a:spLocks noGrp="1"/>
          </p:cNvSpPr>
          <p:nvPr>
            <p:ph type="body" sz="half" idx="2"/>
          </p:nvPr>
        </p:nvSpPr>
        <p:spPr>
          <a:xfrm>
            <a:off x="8458200" y="2336800"/>
            <a:ext cx="3161963" cy="3606800"/>
          </a:xfrm>
        </p:spPr>
        <p:txBody>
          <a:bodyPr/>
          <a:lstStyle/>
          <a:p>
            <a:r>
              <a:rPr lang="it-IT" dirty="0">
                <a:hlinkClick r:id="rId3"/>
              </a:rPr>
              <a:t>https://www.ego4u.com/en/cram-up/grammar/passive</a:t>
            </a:r>
            <a:endParaRPr lang="it-IT" dirty="0"/>
          </a:p>
          <a:p>
            <a:endParaRPr lang="it-IT" dirty="0"/>
          </a:p>
          <a:p>
            <a:r>
              <a:rPr lang="it-IT" dirty="0">
                <a:hlinkClick r:id="rId4"/>
              </a:rPr>
              <a:t>https://agendaweb.org/verbs/passive-exercises.html</a:t>
            </a:r>
            <a:endParaRPr lang="en-US" dirty="0"/>
          </a:p>
        </p:txBody>
      </p:sp>
      <p:sp>
        <p:nvSpPr>
          <p:cNvPr id="4" name="Segnaposto data 3">
            <a:extLst>
              <a:ext uri="{FF2B5EF4-FFF2-40B4-BE49-F238E27FC236}">
                <a16:creationId xmlns:a16="http://schemas.microsoft.com/office/drawing/2014/main" id="{FAF38DF0-D62C-46F9-ADFA-0D24DE3CF5C2}"/>
              </a:ext>
            </a:extLst>
          </p:cNvPr>
          <p:cNvSpPr>
            <a:spLocks noGrp="1"/>
          </p:cNvSpPr>
          <p:nvPr>
            <p:ph type="dt" sz="half" idx="10"/>
          </p:nvPr>
        </p:nvSpPr>
        <p:spPr>
          <a:xfrm>
            <a:off x="5588000" y="6035040"/>
            <a:ext cx="1955800" cy="365760"/>
          </a:xfrm>
          <a:prstGeom prst="rect">
            <a:avLst/>
          </a:prstGeom>
        </p:spPr>
        <p:txBody>
          <a:bodyPr anchor="b">
            <a:normAutofit/>
          </a:bodyPr>
          <a:lstStyle/>
          <a:p>
            <a:pPr rtl="0">
              <a:spcAft>
                <a:spcPts val="600"/>
              </a:spcAft>
            </a:pPr>
            <a:fld id="{FB3872D9-790C-449E-8E62-FD1C0AAB130C}" type="datetime1">
              <a:rPr lang="it-IT" smtClean="0"/>
              <a:t>24/03/2021</a:t>
            </a:fld>
            <a:endParaRPr lang="en-US"/>
          </a:p>
        </p:txBody>
      </p:sp>
      <p:sp>
        <p:nvSpPr>
          <p:cNvPr id="5" name="Segnaposto piè di pagina 4">
            <a:extLst>
              <a:ext uri="{FF2B5EF4-FFF2-40B4-BE49-F238E27FC236}">
                <a16:creationId xmlns:a16="http://schemas.microsoft.com/office/drawing/2014/main" id="{D3C262C8-CADE-4DAD-8DB1-CA312E91F715}"/>
              </a:ext>
            </a:extLst>
          </p:cNvPr>
          <p:cNvSpPr>
            <a:spLocks noGrp="1"/>
          </p:cNvSpPr>
          <p:nvPr>
            <p:ph type="ftr" sz="quarter" idx="11"/>
          </p:nvPr>
        </p:nvSpPr>
        <p:spPr/>
        <p:txBody>
          <a:bodyPr/>
          <a:lstStyle/>
          <a:p>
            <a:pPr rtl="0"/>
            <a:r>
              <a:rPr lang="en-US"/>
              <a:t>CMAURIZIO_2019_2020</a:t>
            </a:r>
          </a:p>
        </p:txBody>
      </p:sp>
      <p:sp>
        <p:nvSpPr>
          <p:cNvPr id="6" name="Segnaposto numero diapositiva 5">
            <a:extLst>
              <a:ext uri="{FF2B5EF4-FFF2-40B4-BE49-F238E27FC236}">
                <a16:creationId xmlns:a16="http://schemas.microsoft.com/office/drawing/2014/main" id="{7E2BEAEE-58F5-4CB9-B243-6572C4610DF8}"/>
              </a:ext>
            </a:extLst>
          </p:cNvPr>
          <p:cNvSpPr>
            <a:spLocks noGrp="1"/>
          </p:cNvSpPr>
          <p:nvPr>
            <p:ph type="sldNum" sz="quarter" idx="12"/>
          </p:nvPr>
        </p:nvSpPr>
        <p:spPr/>
        <p:txBody>
          <a:bodyPr/>
          <a:lstStyle/>
          <a:p>
            <a:pPr rtl="0"/>
            <a:fld id="{34B7E4EF-A1BD-40F4-AB7B-04F084DD991D}" type="slidenum">
              <a:rPr lang="en-US" smtClean="0"/>
              <a:t>7</a:t>
            </a:fld>
            <a:endParaRPr lang="en-US"/>
          </a:p>
        </p:txBody>
      </p:sp>
    </p:spTree>
    <p:extLst>
      <p:ext uri="{BB962C8B-B14F-4D97-AF65-F5344CB8AC3E}">
        <p14:creationId xmlns:p14="http://schemas.microsoft.com/office/powerpoint/2010/main" val="321182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9F47755-A012-4802-AC6A-087B006D3296}"/>
              </a:ext>
            </a:extLst>
          </p:cNvPr>
          <p:cNvSpPr>
            <a:spLocks noGrp="1"/>
          </p:cNvSpPr>
          <p:nvPr>
            <p:ph type="title"/>
          </p:nvPr>
        </p:nvSpPr>
        <p:spPr>
          <a:xfrm>
            <a:off x="8458200" y="607392"/>
            <a:ext cx="3161963" cy="1645920"/>
          </a:xfrm>
        </p:spPr>
        <p:txBody>
          <a:bodyPr/>
          <a:lstStyle/>
          <a:p>
            <a:r>
              <a:rPr lang="en-US" b="1" dirty="0">
                <a:solidFill>
                  <a:schemeClr val="accent1"/>
                </a:solidFill>
              </a:rPr>
              <a:t>LET’S EXPLAIN PASSIVE VOICE</a:t>
            </a:r>
          </a:p>
        </p:txBody>
      </p:sp>
      <p:pic>
        <p:nvPicPr>
          <p:cNvPr id="3074" name="Picture 2">
            <a:extLst>
              <a:ext uri="{FF2B5EF4-FFF2-40B4-BE49-F238E27FC236}">
                <a16:creationId xmlns:a16="http://schemas.microsoft.com/office/drawing/2014/main" id="{78FFFB74-BB24-433C-89A6-5BD499D4AD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697264"/>
            <a:ext cx="6858000" cy="5158672"/>
          </a:xfrm>
          <a:prstGeom prst="rect">
            <a:avLst/>
          </a:prstGeom>
          <a:solidFill>
            <a:srgbClr val="FFFFFF"/>
          </a:solidFill>
        </p:spPr>
      </p:pic>
      <p:sp>
        <p:nvSpPr>
          <p:cNvPr id="3" name="Segnaposto contenuto 2">
            <a:extLst>
              <a:ext uri="{FF2B5EF4-FFF2-40B4-BE49-F238E27FC236}">
                <a16:creationId xmlns:a16="http://schemas.microsoft.com/office/drawing/2014/main" id="{86985A5E-B0FA-42AA-A50E-6E6E8A427C11}"/>
              </a:ext>
            </a:extLst>
          </p:cNvPr>
          <p:cNvSpPr>
            <a:spLocks noGrp="1"/>
          </p:cNvSpPr>
          <p:nvPr>
            <p:ph type="body" sz="half" idx="2"/>
          </p:nvPr>
        </p:nvSpPr>
        <p:spPr>
          <a:xfrm>
            <a:off x="8458200" y="2336800"/>
            <a:ext cx="3161963" cy="3606800"/>
          </a:xfrm>
          <a:prstGeom prst="rect">
            <a:avLst/>
          </a:prstGeom>
        </p:spPr>
        <p:txBody>
          <a:bodyPr>
            <a:normAutofit/>
          </a:bodyPr>
          <a:lstStyle/>
          <a:p>
            <a:pPr marL="0" indent="0">
              <a:buNone/>
            </a:pPr>
            <a:r>
              <a:rPr lang="it-IT" dirty="0">
                <a:hlinkClick r:id="rId3"/>
              </a:rPr>
              <a:t>https://www.perfect-english-grammar.com/passive-exercises.html</a:t>
            </a:r>
            <a:endParaRPr lang="it-IT" dirty="0"/>
          </a:p>
          <a:p>
            <a:pPr marL="0" indent="0">
              <a:buNone/>
            </a:pPr>
            <a:endParaRPr lang="it-IT" dirty="0"/>
          </a:p>
        </p:txBody>
      </p:sp>
      <p:sp>
        <p:nvSpPr>
          <p:cNvPr id="4" name="Segnaposto data 3">
            <a:extLst>
              <a:ext uri="{FF2B5EF4-FFF2-40B4-BE49-F238E27FC236}">
                <a16:creationId xmlns:a16="http://schemas.microsoft.com/office/drawing/2014/main" id="{A9C6DD96-600B-4D14-904D-CEC3DC21B42D}"/>
              </a:ext>
            </a:extLst>
          </p:cNvPr>
          <p:cNvSpPr>
            <a:spLocks noGrp="1"/>
          </p:cNvSpPr>
          <p:nvPr>
            <p:ph type="dt" sz="half" idx="10"/>
          </p:nvPr>
        </p:nvSpPr>
        <p:spPr>
          <a:xfrm>
            <a:off x="5588000" y="6035040"/>
            <a:ext cx="1955800" cy="365760"/>
          </a:xfrm>
          <a:prstGeom prst="rect">
            <a:avLst/>
          </a:prstGeom>
        </p:spPr>
        <p:txBody>
          <a:bodyPr anchor="b">
            <a:normAutofit/>
          </a:bodyPr>
          <a:lstStyle/>
          <a:p>
            <a:pPr rtl="0">
              <a:spcAft>
                <a:spcPts val="600"/>
              </a:spcAft>
            </a:pPr>
            <a:fld id="{EA28FCBF-0CA5-44A8-A0B5-FE243C9C3C6C}" type="datetime1">
              <a:rPr lang="it-IT" smtClean="0"/>
              <a:t>24/03/2021</a:t>
            </a:fld>
            <a:endParaRPr lang="en-US"/>
          </a:p>
        </p:txBody>
      </p:sp>
      <p:sp>
        <p:nvSpPr>
          <p:cNvPr id="5" name="Segnaposto piè di pagina 4">
            <a:extLst>
              <a:ext uri="{FF2B5EF4-FFF2-40B4-BE49-F238E27FC236}">
                <a16:creationId xmlns:a16="http://schemas.microsoft.com/office/drawing/2014/main" id="{5DEBF1BD-8466-4469-B5F8-57C4D64C08CD}"/>
              </a:ext>
            </a:extLst>
          </p:cNvPr>
          <p:cNvSpPr>
            <a:spLocks noGrp="1"/>
          </p:cNvSpPr>
          <p:nvPr>
            <p:ph type="ftr" sz="quarter" idx="11"/>
          </p:nvPr>
        </p:nvSpPr>
        <p:spPr/>
        <p:txBody>
          <a:bodyPr/>
          <a:lstStyle/>
          <a:p>
            <a:pPr rtl="0"/>
            <a:r>
              <a:rPr lang="en-US"/>
              <a:t>CMAURIZIO_2019_2020</a:t>
            </a:r>
          </a:p>
        </p:txBody>
      </p:sp>
      <p:sp>
        <p:nvSpPr>
          <p:cNvPr id="6" name="Segnaposto numero diapositiva 5">
            <a:extLst>
              <a:ext uri="{FF2B5EF4-FFF2-40B4-BE49-F238E27FC236}">
                <a16:creationId xmlns:a16="http://schemas.microsoft.com/office/drawing/2014/main" id="{6C2794DB-7921-4F9E-BB8B-74BB99B2CEB7}"/>
              </a:ext>
            </a:extLst>
          </p:cNvPr>
          <p:cNvSpPr>
            <a:spLocks noGrp="1"/>
          </p:cNvSpPr>
          <p:nvPr>
            <p:ph type="sldNum" sz="quarter" idx="12"/>
          </p:nvPr>
        </p:nvSpPr>
        <p:spPr/>
        <p:txBody>
          <a:bodyPr/>
          <a:lstStyle/>
          <a:p>
            <a:pPr rtl="0"/>
            <a:fld id="{34B7E4EF-A1BD-40F4-AB7B-04F084DD991D}" type="slidenum">
              <a:rPr lang="en-US" smtClean="0"/>
              <a:t>8</a:t>
            </a:fld>
            <a:endParaRPr lang="en-US"/>
          </a:p>
        </p:txBody>
      </p:sp>
    </p:spTree>
    <p:extLst>
      <p:ext uri="{BB962C8B-B14F-4D97-AF65-F5344CB8AC3E}">
        <p14:creationId xmlns:p14="http://schemas.microsoft.com/office/powerpoint/2010/main" val="131320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6830537-5367-41D6-BCF3-1172BE6DB7DD}"/>
              </a:ext>
            </a:extLst>
          </p:cNvPr>
          <p:cNvSpPr>
            <a:spLocks noGrp="1"/>
          </p:cNvSpPr>
          <p:nvPr>
            <p:ph type="title"/>
          </p:nvPr>
        </p:nvSpPr>
        <p:spPr>
          <a:xfrm>
            <a:off x="8458200" y="607392"/>
            <a:ext cx="3161963" cy="1645920"/>
          </a:xfrm>
          <a:prstGeom prst="rect">
            <a:avLst/>
          </a:prstGeom>
        </p:spPr>
        <p:txBody>
          <a:bodyPr anchor="b">
            <a:normAutofit/>
          </a:bodyPr>
          <a:lstStyle/>
          <a:p>
            <a:r>
              <a:rPr lang="en-US" dirty="0" err="1"/>
              <a:t>VideoLessons</a:t>
            </a:r>
            <a:endParaRPr lang="en-US" dirty="0"/>
          </a:p>
        </p:txBody>
      </p:sp>
      <p:pic>
        <p:nvPicPr>
          <p:cNvPr id="5" name="Segnaposto contenuto 4">
            <a:extLst>
              <a:ext uri="{FF2B5EF4-FFF2-40B4-BE49-F238E27FC236}">
                <a16:creationId xmlns:a16="http://schemas.microsoft.com/office/drawing/2014/main" id="{6297B174-3D48-444F-9603-31A044033E97}"/>
              </a:ext>
            </a:extLst>
          </p:cNvPr>
          <p:cNvPicPr>
            <a:picLocks noGrp="1" noChangeAspect="1"/>
          </p:cNvPicPr>
          <p:nvPr>
            <p:ph idx="1"/>
          </p:nvPr>
        </p:nvPicPr>
        <p:blipFill>
          <a:blip r:embed="rId2"/>
          <a:stretch>
            <a:fillRect/>
          </a:stretch>
        </p:blipFill>
        <p:spPr>
          <a:xfrm>
            <a:off x="0" y="0"/>
            <a:ext cx="6858000" cy="3857625"/>
          </a:xfrm>
          <a:prstGeom prst="rect">
            <a:avLst/>
          </a:prstGeom>
          <a:noFill/>
        </p:spPr>
      </p:pic>
      <p:sp>
        <p:nvSpPr>
          <p:cNvPr id="12" name="Text Placeholder 3">
            <a:extLst>
              <a:ext uri="{FF2B5EF4-FFF2-40B4-BE49-F238E27FC236}">
                <a16:creationId xmlns:a16="http://schemas.microsoft.com/office/drawing/2014/main" id="{35AC0A76-D5F3-4F6F-A284-5EE74312ACFE}"/>
              </a:ext>
            </a:extLst>
          </p:cNvPr>
          <p:cNvSpPr>
            <a:spLocks noGrp="1"/>
          </p:cNvSpPr>
          <p:nvPr>
            <p:ph type="body" sz="half" idx="2"/>
          </p:nvPr>
        </p:nvSpPr>
        <p:spPr>
          <a:xfrm>
            <a:off x="8458200" y="2336800"/>
            <a:ext cx="3161963" cy="3606800"/>
          </a:xfrm>
          <a:prstGeom prst="rect">
            <a:avLst/>
          </a:prstGeom>
        </p:spPr>
        <p:txBody>
          <a:bodyPr>
            <a:normAutofit/>
          </a:bodyPr>
          <a:lstStyle/>
          <a:p>
            <a:r>
              <a:rPr lang="it-IT" dirty="0">
                <a:hlinkClick r:id="rId3"/>
              </a:rPr>
              <a:t>https://www.youtube.com/watch?v=wxIvJtb_iPk</a:t>
            </a:r>
            <a:endParaRPr lang="it-IT" dirty="0"/>
          </a:p>
          <a:p>
            <a:endParaRPr lang="it-IT" dirty="0"/>
          </a:p>
          <a:p>
            <a:r>
              <a:rPr lang="it-IT" dirty="0">
                <a:hlinkClick r:id="rId4"/>
              </a:rPr>
              <a:t>https://www.engvid.com/easy-introduction-to-passive/</a:t>
            </a:r>
            <a:endParaRPr lang="en-US" dirty="0"/>
          </a:p>
        </p:txBody>
      </p:sp>
      <p:sp>
        <p:nvSpPr>
          <p:cNvPr id="4" name="Segnaposto data 3">
            <a:extLst>
              <a:ext uri="{FF2B5EF4-FFF2-40B4-BE49-F238E27FC236}">
                <a16:creationId xmlns:a16="http://schemas.microsoft.com/office/drawing/2014/main" id="{F39C41A4-B99F-4E06-84CE-709CFC8E94B1}"/>
              </a:ext>
            </a:extLst>
          </p:cNvPr>
          <p:cNvSpPr>
            <a:spLocks noGrp="1"/>
          </p:cNvSpPr>
          <p:nvPr>
            <p:ph type="dt" sz="half" idx="10"/>
          </p:nvPr>
        </p:nvSpPr>
        <p:spPr>
          <a:xfrm>
            <a:off x="5588000" y="6035040"/>
            <a:ext cx="1955800" cy="365760"/>
          </a:xfrm>
          <a:prstGeom prst="rect">
            <a:avLst/>
          </a:prstGeom>
        </p:spPr>
        <p:txBody>
          <a:bodyPr anchor="b">
            <a:normAutofit/>
          </a:bodyPr>
          <a:lstStyle/>
          <a:p>
            <a:pPr rtl="0">
              <a:spcAft>
                <a:spcPts val="600"/>
              </a:spcAft>
            </a:pPr>
            <a:fld id="{973F44AB-EBD2-42A4-A1AC-1CED88B64259}" type="datetime1">
              <a:rPr lang="it-IT" smtClean="0"/>
              <a:t>24/03/2021</a:t>
            </a:fld>
            <a:endParaRPr lang="en-US"/>
          </a:p>
        </p:txBody>
      </p:sp>
      <p:pic>
        <p:nvPicPr>
          <p:cNvPr id="6" name="Immagine 5">
            <a:extLst>
              <a:ext uri="{FF2B5EF4-FFF2-40B4-BE49-F238E27FC236}">
                <a16:creationId xmlns:a16="http://schemas.microsoft.com/office/drawing/2014/main" id="{A935BBC5-B566-49E9-80DE-A42B7D24777E}"/>
              </a:ext>
            </a:extLst>
          </p:cNvPr>
          <p:cNvPicPr>
            <a:picLocks noChangeAspect="1"/>
          </p:cNvPicPr>
          <p:nvPr/>
        </p:nvPicPr>
        <p:blipFill>
          <a:blip r:embed="rId5"/>
          <a:stretch>
            <a:fillRect/>
          </a:stretch>
        </p:blipFill>
        <p:spPr>
          <a:xfrm>
            <a:off x="0" y="3857625"/>
            <a:ext cx="5144086" cy="2892136"/>
          </a:xfrm>
          <a:prstGeom prst="rect">
            <a:avLst/>
          </a:prstGeom>
        </p:spPr>
      </p:pic>
      <p:sp>
        <p:nvSpPr>
          <p:cNvPr id="7" name="Segnaposto piè di pagina 6">
            <a:extLst>
              <a:ext uri="{FF2B5EF4-FFF2-40B4-BE49-F238E27FC236}">
                <a16:creationId xmlns:a16="http://schemas.microsoft.com/office/drawing/2014/main" id="{29429DAB-CC18-4CF2-8372-D20112A08FB6}"/>
              </a:ext>
            </a:extLst>
          </p:cNvPr>
          <p:cNvSpPr>
            <a:spLocks noGrp="1"/>
          </p:cNvSpPr>
          <p:nvPr>
            <p:ph type="ftr" sz="quarter" idx="11"/>
          </p:nvPr>
        </p:nvSpPr>
        <p:spPr/>
        <p:txBody>
          <a:bodyPr/>
          <a:lstStyle/>
          <a:p>
            <a:pPr rtl="0"/>
            <a:r>
              <a:rPr lang="en-US"/>
              <a:t>CMAURIZIO_2019_2020</a:t>
            </a:r>
          </a:p>
        </p:txBody>
      </p:sp>
      <p:sp>
        <p:nvSpPr>
          <p:cNvPr id="8" name="Segnaposto numero diapositiva 7">
            <a:extLst>
              <a:ext uri="{FF2B5EF4-FFF2-40B4-BE49-F238E27FC236}">
                <a16:creationId xmlns:a16="http://schemas.microsoft.com/office/drawing/2014/main" id="{BF251F3A-362C-427C-9015-048EFC61E519}"/>
              </a:ext>
            </a:extLst>
          </p:cNvPr>
          <p:cNvSpPr>
            <a:spLocks noGrp="1"/>
          </p:cNvSpPr>
          <p:nvPr>
            <p:ph type="sldNum" sz="quarter" idx="12"/>
          </p:nvPr>
        </p:nvSpPr>
        <p:spPr/>
        <p:txBody>
          <a:bodyPr/>
          <a:lstStyle/>
          <a:p>
            <a:pPr rtl="0"/>
            <a:fld id="{34B7E4EF-A1BD-40F4-AB7B-04F084DD991D}" type="slidenum">
              <a:rPr lang="en-US" smtClean="0"/>
              <a:t>9</a:t>
            </a:fld>
            <a:endParaRPr lang="en-US"/>
          </a:p>
        </p:txBody>
      </p:sp>
    </p:spTree>
    <p:extLst>
      <p:ext uri="{BB962C8B-B14F-4D97-AF65-F5344CB8AC3E}">
        <p14:creationId xmlns:p14="http://schemas.microsoft.com/office/powerpoint/2010/main" val="899901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4_TF78438558" id="{03469F01-97D1-4A1E-853B-6A26B56D87BB}" vid="{335298E4-38AB-4269-9352-375A27B596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Widescreen</PresentationFormat>
  <Paragraphs>84</Paragraphs>
  <Slides>11</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Calibri</vt:lpstr>
      <vt:lpstr>Century Gothic</vt:lpstr>
      <vt:lpstr>Garamond</vt:lpstr>
      <vt:lpstr>SavonVTI</vt:lpstr>
      <vt:lpstr>PASSIVE VOICE</vt:lpstr>
      <vt:lpstr>Presentazione standard di PowerPoint</vt:lpstr>
      <vt:lpstr>Use of the passive  - When and why do we use passive voice? </vt:lpstr>
      <vt:lpstr>Use of the passive  - When and why do we use passive voice? </vt:lpstr>
      <vt:lpstr>Passive in scientific papers</vt:lpstr>
      <vt:lpstr>The form of PASSIVE VOICE</vt:lpstr>
      <vt:lpstr>Examples: FROM ACTIVE TO PASSIVE</vt:lpstr>
      <vt:lpstr>LET’S EXPLAIN PASSIVE VOICE</vt:lpstr>
      <vt:lpstr>VideoLessons</vt:lpstr>
      <vt:lpstr>The Get passive</vt:lpstr>
      <vt:lpstr>Causative «have» and «get»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VOICE</dc:title>
  <dc:creator/>
  <cp:lastModifiedBy/>
  <cp:revision>2</cp:revision>
  <dcterms:created xsi:type="dcterms:W3CDTF">2020-03-07T18:13:12Z</dcterms:created>
  <dcterms:modified xsi:type="dcterms:W3CDTF">2021-03-24T11:09:51Z</dcterms:modified>
</cp:coreProperties>
</file>