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311" r:id="rId3"/>
    <p:sldId id="35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ADE79-753B-425C-A7C6-983AEFD4F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368A82-C385-4971-BA94-E277817F2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F5C92-7018-41F5-B0F5-F6AC0077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949D7B-A18C-4FB8-BEFF-96071F58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A6E6D7-0FD4-4177-B6A3-12037294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31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AD98CF-25C0-40EE-87C8-35C4E4EA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BDC2EC-3907-4878-BEB0-7147DC3DE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A4F8CF-1FFA-496E-BCB8-E68F28A46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FC92F6-9AB6-4E45-BA90-2DD34CB9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966B71-97E7-49DC-BA8A-4D37A88C0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170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B709F2-4A63-4A49-A746-B39355B2B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4E504C-0D3C-4BCC-9B4B-29C794BDD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A9A6F5-5199-48EF-84E3-0D6DD8C9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8804A7-186B-4A4F-8643-5BF46EC88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EC8A40-7DC3-4436-8864-55E2B821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97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B7C80E-15F8-44E6-B6C9-ADB854D82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0AE4E9-F2AD-4DB1-97DF-B33731CEC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E61EF8-2B35-4B65-9626-6CEE4BF6E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66ED69-97FA-4035-8393-C764143F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995271-F0AF-4BED-80E3-CE9459BB6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637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CA1778-C728-4894-AE22-6A2CD10A3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E094E-3E92-4502-B67A-5138BE542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F05021-F618-46E9-9F56-CDD7AB01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6521D8-0EC2-446E-995D-52AAD83EF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61971E-652E-4993-9281-D7520FF9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4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EB03B9-F4B7-4CF1-BAD1-62439CEE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83C1CC-AEC8-44ED-A25F-F15A3FBB5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E7350D-2083-41B3-AD4A-0B5B755BA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AB6B28-73BC-41C7-875D-71964B6B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648A4F8-D03B-4B28-80F8-50C8A8143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E15863-DB90-47E6-B246-22837666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87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477302-9ADE-4A52-BEE2-929BF704C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19458D-5B6B-438D-B02C-19CE39D80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4453A4-96DB-4245-940D-76464321B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7A2F98D-3F9F-4EC5-B674-962DBF0EE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EAE02C2-29DD-403E-9289-D5B3F3B75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4A24E3A-967B-4B46-AB9B-DBF8609F4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2F7CF87-EE87-491C-9ACC-898A51FA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5B91831-3ED9-4480-A978-314B6F79A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17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134AFD-F3F4-49B4-BDD7-038A62FA7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F9B9607-410D-49F3-8D92-3E2FAE69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5102EFE-7676-46F0-817C-109C6D1D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4C8061E-9684-42E6-AD61-EE9EDDC28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638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4269EF9-0B34-44B5-8CBF-06EE8746A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8E0C2D9-D167-45AE-A575-1E0A2382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EBE355-0AFC-48D7-AB2F-6FB150AA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637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CB9F4-7824-49D4-B9FD-D3F02F1BD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E39C6F-E981-4C67-B5D8-4A146026E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390204E-0A66-4369-A69C-D63244C9F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C937F4-8844-43B5-87CB-79D364988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2EA17B-07F8-469A-A6D9-0008B664A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F632EF-24D2-42F7-B80B-A90A635C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33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5FBEA7-1AF7-4B51-BD0E-E2BF8C1C8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905050B-95ED-42F1-AE07-E7A373971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384F52-9B2D-4CE0-A360-A7A596D3E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7281F6-25B1-4FBC-9D51-D92AD1919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91BF20-04B4-49C7-803F-3751A26D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E931BE-D1A8-4C2C-AFBE-70413DA9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5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1F4D05-6F49-445D-AC7A-2B6BA795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9B36A6-F24A-4497-BD00-8171E5587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10A87A-F342-4012-9454-1E3E0EB2D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B287B-4FC1-4BC9-B011-2CBA2B2BF22E}" type="datetimeFigureOut">
              <a:rPr lang="it-IT" smtClean="0"/>
              <a:t>21/12/2021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F8BBEB-0297-45B9-B0BF-C61CEF977B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CB5A37-F96E-4E7A-9831-B30C7E44A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D8127-8E70-42E0-B1AD-D98D6B04D8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94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lavoro\iusto\rebaudengo\iusto%2020-21\traccia_per_progetto_esame(3).doc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6" descr="Risultati immagini per esame">
            <a:extLst>
              <a:ext uri="{FF2B5EF4-FFF2-40B4-BE49-F238E27FC236}">
                <a16:creationId xmlns:a16="http://schemas.microsoft.com/office/drawing/2014/main" id="{190A262F-51AF-4661-A7C9-E8C1C4336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389" y="188914"/>
            <a:ext cx="7261225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ECE4A4B-251F-413D-9EB4-F5B30E12A693}"/>
              </a:ext>
            </a:extLst>
          </p:cNvPr>
          <p:cNvSpPr txBox="1"/>
          <p:nvPr/>
        </p:nvSpPr>
        <p:spPr>
          <a:xfrm>
            <a:off x="4566040" y="5166589"/>
            <a:ext cx="3059920" cy="1081980"/>
          </a:xfrm>
          <a:prstGeom prst="ellipse">
            <a:avLst/>
          </a:prstGeom>
          <a:solidFill>
            <a:srgbClr val="FF9933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it-IT"/>
            </a:defPPr>
            <a:lvl1pPr eaLnBrk="1" hangingPunct="1">
              <a:buFontTx/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>
              <a:defRPr/>
            </a:pPr>
            <a:r>
              <a:rPr lang="it-IT" sz="4400" dirty="0"/>
              <a:t>Esame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A077572-24EB-459E-A3A9-E7DF07ABC99A}"/>
              </a:ext>
            </a:extLst>
          </p:cNvPr>
          <p:cNvSpPr txBox="1"/>
          <p:nvPr/>
        </p:nvSpPr>
        <p:spPr>
          <a:xfrm>
            <a:off x="185416" y="2646690"/>
            <a:ext cx="2208535" cy="250924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it-IT" sz="2400" dirty="0"/>
              <a:t>40% Domande individuali</a:t>
            </a:r>
          </a:p>
          <a:p>
            <a:r>
              <a:rPr lang="it-IT" sz="2400" dirty="0"/>
              <a:t>1 Argomento a scelta </a:t>
            </a:r>
            <a:br>
              <a:rPr lang="it-IT" sz="2400" dirty="0"/>
            </a:br>
            <a:r>
              <a:rPr lang="it-IT" sz="2400" dirty="0"/>
              <a:t>e 1 domanda basate su</a:t>
            </a:r>
          </a:p>
        </p:txBody>
      </p:sp>
      <p:grpSp>
        <p:nvGrpSpPr>
          <p:cNvPr id="52226" name="Gruppo 6">
            <a:extLst>
              <a:ext uri="{FF2B5EF4-FFF2-40B4-BE49-F238E27FC236}">
                <a16:creationId xmlns:a16="http://schemas.microsoft.com/office/drawing/2014/main" id="{15FA5372-3320-46FE-B0DC-74A939CF13AE}"/>
              </a:ext>
            </a:extLst>
          </p:cNvPr>
          <p:cNvGrpSpPr>
            <a:grpSpLocks/>
          </p:cNvGrpSpPr>
          <p:nvPr/>
        </p:nvGrpSpPr>
        <p:grpSpPr bwMode="auto">
          <a:xfrm>
            <a:off x="6326189" y="3284538"/>
            <a:ext cx="3932237" cy="3497262"/>
            <a:chOff x="5118967" y="3634723"/>
            <a:chExt cx="3616209" cy="3147078"/>
          </a:xfrm>
        </p:grpSpPr>
        <p:pic>
          <p:nvPicPr>
            <p:cNvPr id="52230" name="Immagine 4">
              <a:extLst>
                <a:ext uri="{FF2B5EF4-FFF2-40B4-BE49-F238E27FC236}">
                  <a16:creationId xmlns:a16="http://schemas.microsoft.com/office/drawing/2014/main" id="{CAAFBFC4-EB86-4894-84CF-4155DBFB61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8967" y="3634723"/>
              <a:ext cx="3616209" cy="3147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1A32DF3E-79B0-4B22-AF25-3B2AA19EAC4F}"/>
                </a:ext>
              </a:extLst>
            </p:cNvPr>
            <p:cNvSpPr/>
            <p:nvPr/>
          </p:nvSpPr>
          <p:spPr>
            <a:xfrm rot="1306421">
              <a:off x="6351135" y="6204670"/>
              <a:ext cx="830691" cy="322851"/>
            </a:xfrm>
            <a:prstGeom prst="rect">
              <a:avLst/>
            </a:prstGeom>
            <a:solidFill>
              <a:srgbClr val="9966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t-IT"/>
            </a:p>
          </p:txBody>
        </p:sp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9C559E2-BC54-4A41-A3D8-FDB05576F015}"/>
              </a:ext>
            </a:extLst>
          </p:cNvPr>
          <p:cNvSpPr txBox="1">
            <a:spLocks noChangeArrowheads="1"/>
          </p:cNvSpPr>
          <p:nvPr/>
        </p:nvSpPr>
        <p:spPr bwMode="auto">
          <a:xfrm rot="21362941">
            <a:off x="2183127" y="4413926"/>
            <a:ext cx="4563917" cy="1595021"/>
          </a:xfrm>
          <a:prstGeom prst="cube">
            <a:avLst/>
          </a:prstGeom>
          <a:solidFill>
            <a:srgbClr val="FFD45B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dk1"/>
                </a:solidFill>
                <a:latin typeface="+mn-lt"/>
                <a:cs typeface="+mn-cs"/>
              </a:defRPr>
            </a:lvl2pPr>
            <a:lvl3pPr marL="1143000" indent="-228600">
              <a:defRPr>
                <a:solidFill>
                  <a:schemeClr val="dk1"/>
                </a:solidFill>
                <a:latin typeface="+mn-lt"/>
                <a:cs typeface="+mn-cs"/>
              </a:defRPr>
            </a:lvl3pPr>
            <a:lvl4pPr marL="1600200" indent="-228600">
              <a:defRPr>
                <a:solidFill>
                  <a:schemeClr val="dk1"/>
                </a:solidFill>
                <a:latin typeface="+mn-lt"/>
                <a:cs typeface="+mn-cs"/>
              </a:defRPr>
            </a:lvl4pPr>
            <a:lvl5pPr marL="2057400" indent="-228600">
              <a:defRPr>
                <a:solidFill>
                  <a:schemeClr val="dk1"/>
                </a:solidFill>
                <a:latin typeface="+mn-lt"/>
                <a:cs typeface="+mn-c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  <a:cs typeface="+mn-c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  <a:cs typeface="+mn-c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  <a:cs typeface="+mn-c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it-IT" altLang="it-IT" sz="2400" dirty="0">
                <a:latin typeface="+mn-lt"/>
              </a:rPr>
              <a:t>Capitoli «obbligatori» del libro «Promuovere salute – principi e strategie» P. Lemma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F80A3B-110F-4983-99C0-3DCABC5F2666}"/>
              </a:ext>
            </a:extLst>
          </p:cNvPr>
          <p:cNvSpPr txBox="1"/>
          <p:nvPr/>
        </p:nvSpPr>
        <p:spPr>
          <a:xfrm>
            <a:off x="2133599" y="3275005"/>
            <a:ext cx="4606204" cy="1136392"/>
          </a:xfrm>
          <a:prstGeom prst="cube">
            <a:avLst>
              <a:gd name="adj" fmla="val 27509"/>
            </a:avLst>
          </a:prstGeom>
          <a:solidFill>
            <a:srgbClr val="FFD45B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it-IT" sz="2400" dirty="0" err="1">
                <a:ea typeface="Tahoma" panose="020B0604030504040204" pitchFamily="34" charset="0"/>
                <a:cs typeface="Tahoma" panose="020B0604030504040204" pitchFamily="34" charset="0"/>
              </a:rPr>
              <a:t>Slides</a:t>
            </a:r>
            <a:r>
              <a:rPr lang="it-IT" sz="24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400" dirty="0" smtClean="0">
                <a:ea typeface="Tahoma" panose="020B0604030504040204" pitchFamily="34" charset="0"/>
                <a:cs typeface="Tahoma" panose="020B0604030504040204" pitchFamily="34" charset="0"/>
              </a:rPr>
              <a:t>lezioni </a:t>
            </a:r>
            <a:r>
              <a:rPr lang="it-IT" sz="2400" dirty="0">
                <a:ea typeface="Tahoma" panose="020B0604030504040204" pitchFamily="34" charset="0"/>
                <a:cs typeface="Tahoma" panose="020B0604030504040204" pitchFamily="34" charset="0"/>
              </a:rPr>
              <a:t>(e relativi</a:t>
            </a:r>
            <a:br>
              <a:rPr lang="it-IT" sz="2400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sz="2400" dirty="0">
                <a:ea typeface="Tahoma" panose="020B0604030504040204" pitchFamily="34" charset="0"/>
                <a:cs typeface="Tahoma" panose="020B0604030504040204" pitchFamily="34" charset="0"/>
              </a:rPr>
              <a:t>materiali di approfondimento)</a:t>
            </a:r>
          </a:p>
        </p:txBody>
      </p:sp>
      <p:sp>
        <p:nvSpPr>
          <p:cNvPr id="45060" name="CasellaDiTesto 3">
            <a:extLst>
              <a:ext uri="{FF2B5EF4-FFF2-40B4-BE49-F238E27FC236}">
                <a16:creationId xmlns:a16="http://schemas.microsoft.com/office/drawing/2014/main" id="{3FA516F8-DAA7-40FB-AB47-DC98B9CD2BD4}"/>
              </a:ext>
            </a:extLst>
          </p:cNvPr>
          <p:cNvSpPr txBox="1">
            <a:spLocks noChangeArrowheads="1"/>
          </p:cNvSpPr>
          <p:nvPr/>
        </p:nvSpPr>
        <p:spPr bwMode="auto">
          <a:xfrm rot="21226281">
            <a:off x="2727757" y="1303807"/>
            <a:ext cx="7196864" cy="1595021"/>
          </a:xfrm>
          <a:prstGeom prst="cube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it-IT" altLang="it-IT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Progetto (60%) (su schema predefinito)</a:t>
            </a:r>
          </a:p>
          <a:p>
            <a:pPr>
              <a:defRPr/>
            </a:pPr>
            <a:r>
              <a:rPr lang="it-IT" altLang="it-IT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Suggerimenti se inviato entro </a:t>
            </a:r>
            <a:r>
              <a:rPr lang="it-IT" altLang="it-IT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10 giorni prima</a:t>
            </a:r>
            <a:endParaRPr lang="it-IT" altLang="it-IT" dirty="0"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it-IT" altLang="it-IT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Consegna </a:t>
            </a:r>
            <a:r>
              <a:rPr lang="it-IT" altLang="it-IT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2 giorni prima </a:t>
            </a:r>
            <a:r>
              <a:rPr lang="it-IT" altLang="it-IT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entro le 13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686023F-04D3-4AEE-B5C9-2CD9AAB6B366}"/>
              </a:ext>
            </a:extLst>
          </p:cNvPr>
          <p:cNvSpPr txBox="1"/>
          <p:nvPr/>
        </p:nvSpPr>
        <p:spPr>
          <a:xfrm>
            <a:off x="603640" y="962976"/>
            <a:ext cx="3059920" cy="1081980"/>
          </a:xfrm>
          <a:prstGeom prst="ellipse">
            <a:avLst/>
          </a:prstGeom>
          <a:solidFill>
            <a:srgbClr val="FF9933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it-IT"/>
            </a:defPPr>
            <a:lvl1pPr eaLnBrk="1" hangingPunct="1">
              <a:buFontTx/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>
              <a:defRPr/>
            </a:pPr>
            <a:r>
              <a:rPr lang="it-IT" sz="4400" dirty="0"/>
              <a:t>Esame</a:t>
            </a:r>
          </a:p>
        </p:txBody>
      </p:sp>
      <p:sp>
        <p:nvSpPr>
          <p:cNvPr id="5" name="Pulsante di azione: Avanti o successivo 4">
            <a:hlinkClick r:id="rId3" action="ppaction://hlinkfile" highlightClick="1"/>
            <a:extLst>
              <a:ext uri="{FF2B5EF4-FFF2-40B4-BE49-F238E27FC236}">
                <a16:creationId xmlns:a16="http://schemas.microsoft.com/office/drawing/2014/main" id="{8B50CA93-E4A2-484C-B06C-D08369F0E80B}"/>
              </a:ext>
            </a:extLst>
          </p:cNvPr>
          <p:cNvSpPr/>
          <p:nvPr/>
        </p:nvSpPr>
        <p:spPr>
          <a:xfrm>
            <a:off x="8603647" y="1670714"/>
            <a:ext cx="554156" cy="5264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450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omuovere salute">
            <a:extLst>
              <a:ext uri="{FF2B5EF4-FFF2-40B4-BE49-F238E27FC236}">
                <a16:creationId xmlns:a16="http://schemas.microsoft.com/office/drawing/2014/main" id="{9A42AB5D-254E-418E-9DD5-622C2F015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57311"/>
            <a:ext cx="5715000" cy="509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CasellaDiTesto 1">
            <a:extLst>
              <a:ext uri="{FF2B5EF4-FFF2-40B4-BE49-F238E27FC236}">
                <a16:creationId xmlns:a16="http://schemas.microsoft.com/office/drawing/2014/main" id="{D733E5C6-7D0D-40E2-96C5-C138544FE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217" y="862014"/>
            <a:ext cx="635202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800" dirty="0">
                <a:latin typeface="+mn-lt"/>
              </a:rPr>
              <a:t/>
            </a:r>
            <a:br>
              <a:rPr lang="it-IT" altLang="it-IT" sz="2800" dirty="0">
                <a:latin typeface="+mn-lt"/>
              </a:rPr>
            </a:br>
            <a:r>
              <a:rPr lang="it-IT" altLang="it-IT" sz="2800" dirty="0">
                <a:latin typeface="+mn-lt"/>
              </a:rPr>
              <a:t>«Promuovere salute – principi e strategie» 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+mn-lt"/>
              </a:rPr>
              <a:t>Patrizia Lemma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800" dirty="0">
                <a:latin typeface="+mn-lt"/>
              </a:rPr>
              <a:t>Capitoli «</a:t>
            </a:r>
            <a:r>
              <a:rPr lang="it-IT" altLang="it-IT" sz="2800" dirty="0">
                <a:solidFill>
                  <a:srgbClr val="FF0000"/>
                </a:solidFill>
                <a:latin typeface="+mn-lt"/>
              </a:rPr>
              <a:t>obbligatori</a:t>
            </a:r>
            <a:r>
              <a:rPr lang="it-IT" altLang="it-IT" sz="2800" dirty="0">
                <a:latin typeface="+mn-lt"/>
              </a:rPr>
              <a:t>» e «</a:t>
            </a:r>
            <a:r>
              <a:rPr lang="it-IT" altLang="it-IT" sz="28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facoltativi</a:t>
            </a:r>
            <a:r>
              <a:rPr lang="it-IT" altLang="it-IT" sz="2800" dirty="0">
                <a:latin typeface="+mn-lt"/>
              </a:rPr>
              <a:t>»</a:t>
            </a:r>
          </a:p>
          <a:p>
            <a:pPr marL="457200" indent="-457200">
              <a:spcBef>
                <a:spcPct val="0"/>
              </a:spcBef>
            </a:pPr>
            <a:r>
              <a:rPr lang="it-IT" altLang="it-IT" sz="2800" dirty="0">
                <a:solidFill>
                  <a:srgbClr val="FF0000"/>
                </a:solidFill>
                <a:latin typeface="+mn-lt"/>
              </a:rPr>
              <a:t>Parte prima </a:t>
            </a: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>
                <a:solidFill>
                  <a:srgbClr val="FF0000"/>
                </a:solidFill>
                <a:latin typeface="+mn-lt"/>
              </a:rPr>
              <a:t>Capitolo 1 </a:t>
            </a:r>
            <a:endParaRPr lang="it-IT" altLang="it-IT" dirty="0" smtClean="0">
              <a:solidFill>
                <a:srgbClr val="FF0000"/>
              </a:solidFill>
              <a:latin typeface="+mn-lt"/>
            </a:endParaRP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 smtClean="0">
                <a:solidFill>
                  <a:srgbClr val="FF0000"/>
                </a:solidFill>
                <a:latin typeface="+mn-lt"/>
              </a:rPr>
              <a:t>Capitolo </a:t>
            </a:r>
            <a:r>
              <a:rPr lang="it-IT" altLang="it-IT" dirty="0">
                <a:solidFill>
                  <a:srgbClr val="FF0000"/>
                </a:solidFill>
                <a:latin typeface="+mn-lt"/>
              </a:rPr>
              <a:t>2 </a:t>
            </a:r>
            <a:r>
              <a:rPr lang="it-IT" altLang="it-IT" dirty="0">
                <a:latin typeface="+mn-lt"/>
              </a:rPr>
              <a:t>(</a:t>
            </a:r>
            <a:r>
              <a:rPr lang="it-IT" altLang="it-IT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2.5 e 2.6 </a:t>
            </a:r>
            <a:r>
              <a:rPr lang="it-IT" altLang="it-IT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fac</a:t>
            </a:r>
            <a:r>
              <a:rPr lang="it-IT" altLang="it-IT" dirty="0">
                <a:latin typeface="+mn-lt"/>
              </a:rPr>
              <a:t>.)</a:t>
            </a:r>
          </a:p>
          <a:p>
            <a:pPr marL="457200" indent="-457200">
              <a:spcBef>
                <a:spcPct val="0"/>
              </a:spcBef>
            </a:pPr>
            <a:r>
              <a:rPr lang="it-IT" altLang="it-IT" sz="2800" dirty="0">
                <a:solidFill>
                  <a:srgbClr val="FF0000"/>
                </a:solidFill>
                <a:latin typeface="+mn-lt"/>
              </a:rPr>
              <a:t>Parte seconda </a:t>
            </a: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>
                <a:solidFill>
                  <a:srgbClr val="FF0000"/>
                </a:solidFill>
                <a:latin typeface="+mn-lt"/>
              </a:rPr>
              <a:t>Capitolo 3 - </a:t>
            </a:r>
            <a:r>
              <a:rPr lang="it-IT" altLang="it-IT" dirty="0" smtClean="0">
                <a:solidFill>
                  <a:srgbClr val="FF0000"/>
                </a:solidFill>
                <a:latin typeface="+mn-lt"/>
              </a:rPr>
              <a:t>3.1 </a:t>
            </a:r>
            <a:r>
              <a:rPr lang="it-IT" altLang="it-IT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(3.2 e 3.3 </a:t>
            </a:r>
            <a:r>
              <a:rPr lang="it-IT" altLang="it-IT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fac</a:t>
            </a:r>
            <a:r>
              <a:rPr lang="it-IT" altLang="it-IT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.)</a:t>
            </a:r>
            <a:endParaRPr lang="it-IT" altLang="it-IT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>
                <a:solidFill>
                  <a:srgbClr val="FF0000"/>
                </a:solidFill>
                <a:latin typeface="+mn-lt"/>
              </a:rPr>
              <a:t>Capitolo 4 </a:t>
            </a:r>
            <a:r>
              <a:rPr lang="it-IT" altLang="it-IT" dirty="0">
                <a:latin typeface="+mn-lt"/>
              </a:rPr>
              <a:t>(</a:t>
            </a:r>
            <a:r>
              <a:rPr lang="it-IT" altLang="it-IT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4.4 </a:t>
            </a:r>
            <a:r>
              <a:rPr lang="it-IT" altLang="it-IT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fac</a:t>
            </a:r>
            <a:r>
              <a:rPr lang="it-IT" altLang="it-IT" dirty="0">
                <a:latin typeface="+mn-lt"/>
              </a:rPr>
              <a:t>.)</a:t>
            </a: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>
                <a:solidFill>
                  <a:srgbClr val="FF0000"/>
                </a:solidFill>
                <a:latin typeface="+mn-lt"/>
              </a:rPr>
              <a:t>Capitolo 5 </a:t>
            </a:r>
            <a:r>
              <a:rPr lang="it-IT" altLang="it-IT" dirty="0" smtClean="0">
                <a:solidFill>
                  <a:srgbClr val="FF0000"/>
                </a:solidFill>
                <a:latin typeface="+mn-lt"/>
              </a:rPr>
              <a:t>– 5.2 e 5.3</a:t>
            </a:r>
          </a:p>
          <a:p>
            <a:pPr marL="1200150" lvl="1" indent="-457200">
              <a:spcBef>
                <a:spcPct val="0"/>
              </a:spcBef>
            </a:pPr>
            <a:r>
              <a:rPr lang="it-IT" altLang="it-IT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5.1 </a:t>
            </a:r>
            <a:r>
              <a:rPr lang="it-IT" altLang="it-IT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 </a:t>
            </a:r>
            <a:r>
              <a:rPr lang="it-IT" altLang="it-IT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tutta la Parte </a:t>
            </a:r>
            <a:r>
              <a:rPr lang="it-IT" altLang="it-IT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terza </a:t>
            </a:r>
            <a:r>
              <a:rPr lang="it-IT" altLang="it-IT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fac</a:t>
            </a:r>
            <a:r>
              <a:rPr lang="it-IT" altLang="it-IT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.</a:t>
            </a:r>
            <a:endParaRPr lang="it-IT" altLang="it-IT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80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55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HP</dc:creator>
  <cp:lastModifiedBy>Maria Elena Coffano</cp:lastModifiedBy>
  <cp:revision>7</cp:revision>
  <dcterms:created xsi:type="dcterms:W3CDTF">2020-11-25T17:40:17Z</dcterms:created>
  <dcterms:modified xsi:type="dcterms:W3CDTF">2021-12-21T11:25:31Z</dcterms:modified>
</cp:coreProperties>
</file>