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theme/themeOverride1.xml" ContentType="application/vnd.openxmlformats-officedocument.themeOverr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5755" r:id="rId1"/>
  </p:sldMasterIdLst>
  <p:notesMasterIdLst>
    <p:notesMasterId r:id="rId42"/>
  </p:notesMasterIdLst>
  <p:sldIdLst>
    <p:sldId id="256" r:id="rId2"/>
    <p:sldId id="354" r:id="rId3"/>
    <p:sldId id="400" r:id="rId4"/>
    <p:sldId id="388" r:id="rId5"/>
    <p:sldId id="382" r:id="rId6"/>
    <p:sldId id="381" r:id="rId7"/>
    <p:sldId id="377" r:id="rId8"/>
    <p:sldId id="378" r:id="rId9"/>
    <p:sldId id="359" r:id="rId10"/>
    <p:sldId id="360" r:id="rId11"/>
    <p:sldId id="328" r:id="rId12"/>
    <p:sldId id="389" r:id="rId13"/>
    <p:sldId id="374" r:id="rId14"/>
    <p:sldId id="380" r:id="rId15"/>
    <p:sldId id="364" r:id="rId16"/>
    <p:sldId id="373" r:id="rId17"/>
    <p:sldId id="391" r:id="rId18"/>
    <p:sldId id="390" r:id="rId19"/>
    <p:sldId id="375" r:id="rId20"/>
    <p:sldId id="376" r:id="rId21"/>
    <p:sldId id="365" r:id="rId22"/>
    <p:sldId id="392" r:id="rId23"/>
    <p:sldId id="383" r:id="rId24"/>
    <p:sldId id="369" r:id="rId25"/>
    <p:sldId id="385" r:id="rId26"/>
    <p:sldId id="371" r:id="rId27"/>
    <p:sldId id="321" r:id="rId28"/>
    <p:sldId id="401" r:id="rId29"/>
    <p:sldId id="332" r:id="rId30"/>
    <p:sldId id="387" r:id="rId31"/>
    <p:sldId id="386" r:id="rId32"/>
    <p:sldId id="402" r:id="rId33"/>
    <p:sldId id="353" r:id="rId34"/>
    <p:sldId id="393" r:id="rId35"/>
    <p:sldId id="394" r:id="rId36"/>
    <p:sldId id="395" r:id="rId37"/>
    <p:sldId id="396" r:id="rId38"/>
    <p:sldId id="397" r:id="rId39"/>
    <p:sldId id="398" r:id="rId40"/>
    <p:sldId id="399" r:id="rId41"/>
  </p:sldIdLst>
  <p:sldSz cx="9144000" cy="6858000" type="screen4x3"/>
  <p:notesSz cx="6858000" cy="9144000"/>
  <p:defaultTextStyle>
    <a:defPPr>
      <a:defRPr lang="it-IT"/>
    </a:defPPr>
    <a:lvl1pPr algn="l" defTabSz="457200" rtl="0" fontAlgn="base">
      <a:spcBef>
        <a:spcPct val="0"/>
      </a:spcBef>
      <a:spcAft>
        <a:spcPct val="0"/>
      </a:spcAft>
      <a:defRPr b="1" i="1" kern="1200">
        <a:solidFill>
          <a:schemeClr val="bg1"/>
        </a:solidFill>
        <a:effectDag name="">
          <a:cont type="tree" name="">
            <a:effect ref="fillLine"/>
            <a:outerShdw dist="38100" dir="13500000" algn="br">
              <a:schemeClr val="bg1">
                <a:lumMod val="200000"/>
                <a:satMod val="200000"/>
              </a:schemeClr>
            </a:outerShdw>
          </a:cont>
          <a:cont type="tree" name="">
            <a:effect ref="fillLine"/>
            <a:outerShdw dist="38100" dir="2700000" algn="tl">
              <a:schemeClr val="bg1">
                <a:lumMod val="60000"/>
                <a:satMod val="60000"/>
              </a:schemeClr>
            </a:outerShdw>
          </a:cont>
          <a:effect ref="fillLine"/>
        </a:effectDag>
        <a:latin typeface="Arial Narrow" pitchFamily="34" charset="0"/>
        <a:ea typeface="MS PGothic" pitchFamily="34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b="1" i="1" kern="1200">
        <a:solidFill>
          <a:schemeClr val="bg1"/>
        </a:solidFill>
        <a:effectDag name="">
          <a:cont type="tree" name="">
            <a:effect ref="fillLine"/>
            <a:outerShdw dist="38100" dir="13500000" algn="br">
              <a:schemeClr val="bg1">
                <a:lumMod val="200000"/>
                <a:satMod val="200000"/>
              </a:schemeClr>
            </a:outerShdw>
          </a:cont>
          <a:cont type="tree" name="">
            <a:effect ref="fillLine"/>
            <a:outerShdw dist="38100" dir="2700000" algn="tl">
              <a:schemeClr val="bg1">
                <a:lumMod val="60000"/>
                <a:satMod val="60000"/>
              </a:schemeClr>
            </a:outerShdw>
          </a:cont>
          <a:effect ref="fillLine"/>
        </a:effectDag>
        <a:latin typeface="Arial Narrow" pitchFamily="34" charset="0"/>
        <a:ea typeface="MS PGothic" pitchFamily="34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b="1" i="1" kern="1200">
        <a:solidFill>
          <a:schemeClr val="bg1"/>
        </a:solidFill>
        <a:effectDag name="">
          <a:cont type="tree" name="">
            <a:effect ref="fillLine"/>
            <a:outerShdw dist="38100" dir="13500000" algn="br">
              <a:schemeClr val="bg1">
                <a:lumMod val="200000"/>
                <a:satMod val="200000"/>
              </a:schemeClr>
            </a:outerShdw>
          </a:cont>
          <a:cont type="tree" name="">
            <a:effect ref="fillLine"/>
            <a:outerShdw dist="38100" dir="2700000" algn="tl">
              <a:schemeClr val="bg1">
                <a:lumMod val="60000"/>
                <a:satMod val="60000"/>
              </a:schemeClr>
            </a:outerShdw>
          </a:cont>
          <a:effect ref="fillLine"/>
        </a:effectDag>
        <a:latin typeface="Arial Narrow" pitchFamily="34" charset="0"/>
        <a:ea typeface="MS PGothic" pitchFamily="34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b="1" i="1" kern="1200">
        <a:solidFill>
          <a:schemeClr val="bg1"/>
        </a:solidFill>
        <a:effectDag name="">
          <a:cont type="tree" name="">
            <a:effect ref="fillLine"/>
            <a:outerShdw dist="38100" dir="13500000" algn="br">
              <a:schemeClr val="bg1">
                <a:lumMod val="200000"/>
                <a:satMod val="200000"/>
              </a:schemeClr>
            </a:outerShdw>
          </a:cont>
          <a:cont type="tree" name="">
            <a:effect ref="fillLine"/>
            <a:outerShdw dist="38100" dir="2700000" algn="tl">
              <a:schemeClr val="bg1">
                <a:lumMod val="60000"/>
                <a:satMod val="60000"/>
              </a:schemeClr>
            </a:outerShdw>
          </a:cont>
          <a:effect ref="fillLine"/>
        </a:effectDag>
        <a:latin typeface="Arial Narrow" pitchFamily="34" charset="0"/>
        <a:ea typeface="MS PGothic" pitchFamily="34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b="1" i="1" kern="1200">
        <a:solidFill>
          <a:schemeClr val="bg1"/>
        </a:solidFill>
        <a:effectDag name="">
          <a:cont type="tree" name="">
            <a:effect ref="fillLine"/>
            <a:outerShdw dist="38100" dir="13500000" algn="br">
              <a:schemeClr val="bg1">
                <a:lumMod val="200000"/>
                <a:satMod val="200000"/>
              </a:schemeClr>
            </a:outerShdw>
          </a:cont>
          <a:cont type="tree" name="">
            <a:effect ref="fillLine"/>
            <a:outerShdw dist="38100" dir="2700000" algn="tl">
              <a:schemeClr val="bg1">
                <a:lumMod val="60000"/>
                <a:satMod val="60000"/>
              </a:schemeClr>
            </a:outerShdw>
          </a:cont>
          <a:effect ref="fillLine"/>
        </a:effectDag>
        <a:latin typeface="Arial Narrow" pitchFamily="34" charset="0"/>
        <a:ea typeface="MS PGothic" pitchFamily="34" charset="-128"/>
        <a:cs typeface="+mn-cs"/>
      </a:defRPr>
    </a:lvl5pPr>
    <a:lvl6pPr marL="2286000" algn="l" defTabSz="914400" rtl="0" eaLnBrk="1" latinLnBrk="0" hangingPunct="1">
      <a:defRPr b="1" i="1" kern="1200">
        <a:solidFill>
          <a:schemeClr val="bg1"/>
        </a:solidFill>
        <a:effectDag name="">
          <a:cont type="tree" name="">
            <a:effect ref="fillLine"/>
            <a:outerShdw dist="38100" dir="13500000" algn="br">
              <a:schemeClr val="bg1">
                <a:lumMod val="200000"/>
                <a:satMod val="200000"/>
              </a:schemeClr>
            </a:outerShdw>
          </a:cont>
          <a:cont type="tree" name="">
            <a:effect ref="fillLine"/>
            <a:outerShdw dist="38100" dir="2700000" algn="tl">
              <a:schemeClr val="bg1">
                <a:lumMod val="60000"/>
                <a:satMod val="60000"/>
              </a:schemeClr>
            </a:outerShdw>
          </a:cont>
          <a:effect ref="fillLine"/>
        </a:effectDag>
        <a:latin typeface="Arial Narrow" pitchFamily="34" charset="0"/>
        <a:ea typeface="MS PGothic" pitchFamily="34" charset="-128"/>
        <a:cs typeface="+mn-cs"/>
      </a:defRPr>
    </a:lvl6pPr>
    <a:lvl7pPr marL="2743200" algn="l" defTabSz="914400" rtl="0" eaLnBrk="1" latinLnBrk="0" hangingPunct="1">
      <a:defRPr b="1" i="1" kern="1200">
        <a:solidFill>
          <a:schemeClr val="bg1"/>
        </a:solidFill>
        <a:effectDag name="">
          <a:cont type="tree" name="">
            <a:effect ref="fillLine"/>
            <a:outerShdw dist="38100" dir="13500000" algn="br">
              <a:schemeClr val="bg1">
                <a:lumMod val="200000"/>
                <a:satMod val="200000"/>
              </a:schemeClr>
            </a:outerShdw>
          </a:cont>
          <a:cont type="tree" name="">
            <a:effect ref="fillLine"/>
            <a:outerShdw dist="38100" dir="2700000" algn="tl">
              <a:schemeClr val="bg1">
                <a:lumMod val="60000"/>
                <a:satMod val="60000"/>
              </a:schemeClr>
            </a:outerShdw>
          </a:cont>
          <a:effect ref="fillLine"/>
        </a:effectDag>
        <a:latin typeface="Arial Narrow" pitchFamily="34" charset="0"/>
        <a:ea typeface="MS PGothic" pitchFamily="34" charset="-128"/>
        <a:cs typeface="+mn-cs"/>
      </a:defRPr>
    </a:lvl7pPr>
    <a:lvl8pPr marL="3200400" algn="l" defTabSz="914400" rtl="0" eaLnBrk="1" latinLnBrk="0" hangingPunct="1">
      <a:defRPr b="1" i="1" kern="1200">
        <a:solidFill>
          <a:schemeClr val="bg1"/>
        </a:solidFill>
        <a:effectDag name="">
          <a:cont type="tree" name="">
            <a:effect ref="fillLine"/>
            <a:outerShdw dist="38100" dir="13500000" algn="br">
              <a:schemeClr val="bg1">
                <a:lumMod val="200000"/>
                <a:satMod val="200000"/>
              </a:schemeClr>
            </a:outerShdw>
          </a:cont>
          <a:cont type="tree" name="">
            <a:effect ref="fillLine"/>
            <a:outerShdw dist="38100" dir="2700000" algn="tl">
              <a:schemeClr val="bg1">
                <a:lumMod val="60000"/>
                <a:satMod val="60000"/>
              </a:schemeClr>
            </a:outerShdw>
          </a:cont>
          <a:effect ref="fillLine"/>
        </a:effectDag>
        <a:latin typeface="Arial Narrow" pitchFamily="34" charset="0"/>
        <a:ea typeface="MS PGothic" pitchFamily="34" charset="-128"/>
        <a:cs typeface="+mn-cs"/>
      </a:defRPr>
    </a:lvl8pPr>
    <a:lvl9pPr marL="3657600" algn="l" defTabSz="914400" rtl="0" eaLnBrk="1" latinLnBrk="0" hangingPunct="1">
      <a:defRPr b="1" i="1" kern="1200">
        <a:solidFill>
          <a:schemeClr val="bg1"/>
        </a:solidFill>
        <a:effectDag name="">
          <a:cont type="tree" name="">
            <a:effect ref="fillLine"/>
            <a:outerShdw dist="38100" dir="13500000" algn="br">
              <a:schemeClr val="bg1">
                <a:lumMod val="200000"/>
                <a:satMod val="200000"/>
              </a:schemeClr>
            </a:outerShdw>
          </a:cont>
          <a:cont type="tree" name="">
            <a:effect ref="fillLine"/>
            <a:outerShdw dist="38100" dir="2700000" algn="tl">
              <a:schemeClr val="bg1">
                <a:lumMod val="60000"/>
                <a:satMod val="60000"/>
              </a:schemeClr>
            </a:outerShdw>
          </a:cont>
          <a:effect ref="fillLine"/>
        </a:effectDag>
        <a:latin typeface="Arial Narrow" pitchFamily="34" charset="0"/>
        <a:ea typeface="MS PGothic" pitchFamily="34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86EA"/>
    <a:srgbClr val="66FF66"/>
    <a:srgbClr val="CCCCFF"/>
    <a:srgbClr val="FFFF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Objects="1"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2248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effectDag name="">
                  <a:cont type="tree" name="">
                    <a:effect ref="fillLine"/>
                    <a:outerShdw dist="38100" dir="13500000" algn="br">
                      <a:srgbClr val="FFFFFF"/>
                    </a:outerShdw>
                  </a:cont>
                  <a:cont type="tree" name="">
                    <a:effect ref="fillLine"/>
                    <a:outerShdw dist="38100" dir="2700000" algn="tl">
                      <a:srgbClr val="999999"/>
                    </a:outerShdw>
                  </a:cont>
                  <a:effect ref="fillLine"/>
                </a:effectDag>
                <a:latin typeface="Arial Narrow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effectDag name="">
                  <a:cont type="tree" name="">
                    <a:effect ref="fillLine"/>
                    <a:outerShdw dist="38100" dir="13500000" algn="br">
                      <a:srgbClr val="FFFFFF"/>
                    </a:outerShdw>
                  </a:cont>
                  <a:cont type="tree" name="">
                    <a:effect ref="fillLine"/>
                    <a:outerShdw dist="38100" dir="2700000" algn="tl">
                      <a:srgbClr val="999999"/>
                    </a:outerShdw>
                  </a:cont>
                  <a:effect ref="fillLine"/>
                </a:effectDag>
              </a:defRPr>
            </a:lvl1pPr>
          </a:lstStyle>
          <a:p>
            <a:pPr>
              <a:defRPr/>
            </a:pPr>
            <a:fld id="{B35B1B6C-EE2F-43CF-8DE7-AAD2EDA001C1}" type="datetime1">
              <a:rPr lang="it-IT"/>
              <a:pPr>
                <a:defRPr/>
              </a:pPr>
              <a:t>08/01/2020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it-IT" noProof="0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it-IT" noProof="0"/>
              <a:t>Fare clic per modificare gli stili del testo dello schema</a:t>
            </a:r>
          </a:p>
          <a:p>
            <a:pPr lvl="1"/>
            <a:r>
              <a:rPr lang="it-IT" noProof="0"/>
              <a:t>Secondo livello</a:t>
            </a:r>
          </a:p>
          <a:p>
            <a:pPr lvl="2"/>
            <a:r>
              <a:rPr lang="it-IT" noProof="0"/>
              <a:t>Terzo livello</a:t>
            </a:r>
          </a:p>
          <a:p>
            <a:pPr lvl="3"/>
            <a:r>
              <a:rPr lang="it-IT" noProof="0"/>
              <a:t>Quarto livello</a:t>
            </a:r>
          </a:p>
          <a:p>
            <a:pPr lvl="4"/>
            <a:r>
              <a:rPr lang="it-IT" noProof="0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effectDag name="">
                  <a:cont type="tree" name="">
                    <a:effect ref="fillLine"/>
                    <a:outerShdw dist="38100" dir="13500000" algn="br">
                      <a:srgbClr val="FFFFFF"/>
                    </a:outerShdw>
                  </a:cont>
                  <a:cont type="tree" name="">
                    <a:effect ref="fillLine"/>
                    <a:outerShdw dist="38100" dir="2700000" algn="tl">
                      <a:srgbClr val="999999"/>
                    </a:outerShdw>
                  </a:cont>
                  <a:effect ref="fillLine"/>
                </a:effectDag>
                <a:latin typeface="Arial Narrow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effectDag name="">
                  <a:cont type="tree" name="">
                    <a:effect ref="fillLine"/>
                    <a:outerShdw dist="38100" dir="13500000" algn="br">
                      <a:srgbClr val="FFFFFF"/>
                    </a:outerShdw>
                  </a:cont>
                  <a:cont type="tree" name="">
                    <a:effect ref="fillLine"/>
                    <a:outerShdw dist="38100" dir="2700000" algn="tl">
                      <a:srgbClr val="999999"/>
                    </a:outerShdw>
                  </a:cont>
                  <a:effect ref="fillLine"/>
                </a:effectDag>
              </a:defRPr>
            </a:lvl1pPr>
          </a:lstStyle>
          <a:p>
            <a:pPr>
              <a:defRPr/>
            </a:pPr>
            <a:fld id="{26D1A88C-B002-4295-99B4-5C949B549281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ＭＳ Ｐゴシック" pitchFamily="-102" charset="-128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0179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/>
            <a:endParaRPr lang="it-IT" smtClean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3E023CB-41B3-4401-8363-9501C01541D1}" type="slidenum">
              <a:rPr lang="it-IT"/>
              <a:pPr>
                <a:defRPr/>
              </a:pPr>
              <a:t>1</a:t>
            </a:fld>
            <a:endParaRPr lang="it-IT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1203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/>
            <a:endParaRPr lang="it-IT" smtClean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5F555E4-63DC-4DF7-B03A-70C53B082DDF}" type="slidenum">
              <a:rPr lang="it-IT"/>
              <a:pPr>
                <a:defRPr/>
              </a:pPr>
              <a:t>8</a:t>
            </a:fld>
            <a:endParaRPr lang="it-IT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" name="Rettangolo 4"/>
          <p:cNvSpPr/>
          <p:nvPr/>
        </p:nvSpPr>
        <p:spPr bwMode="auto">
          <a:xfrm>
            <a:off x="276225" y="0"/>
            <a:ext cx="104775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Rettangolo 5"/>
          <p:cNvSpPr/>
          <p:nvPr/>
        </p:nvSpPr>
        <p:spPr bwMode="auto">
          <a:xfrm>
            <a:off x="990600" y="0"/>
            <a:ext cx="182563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Rettangolo 6"/>
          <p:cNvSpPr/>
          <p:nvPr/>
        </p:nvSpPr>
        <p:spPr bwMode="auto">
          <a:xfrm>
            <a:off x="1141413" y="0"/>
            <a:ext cx="230187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0" name="Connettore 1 9"/>
          <p:cNvSpPr>
            <a:spLocks noChangeShapeType="1"/>
          </p:cNvSpPr>
          <p:nvPr/>
        </p:nvSpPr>
        <p:spPr bwMode="auto">
          <a:xfrm>
            <a:off x="106363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" name="Connettore 1 10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Connettore 1 11"/>
          <p:cNvSpPr>
            <a:spLocks noChangeShapeType="1"/>
          </p:cNvSpPr>
          <p:nvPr/>
        </p:nvSpPr>
        <p:spPr bwMode="auto">
          <a:xfrm>
            <a:off x="854075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3" name="Connettore 1 12"/>
          <p:cNvSpPr>
            <a:spLocks noChangeShapeType="1"/>
          </p:cNvSpPr>
          <p:nvPr/>
        </p:nvSpPr>
        <p:spPr bwMode="auto">
          <a:xfrm>
            <a:off x="172720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4" name="Connettore 1 13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5" name="Connettore 1 14"/>
          <p:cNvSpPr>
            <a:spLocks noChangeShapeType="1"/>
          </p:cNvSpPr>
          <p:nvPr/>
        </p:nvSpPr>
        <p:spPr bwMode="auto">
          <a:xfrm>
            <a:off x="9113838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6" name="Rettangolo 15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7" name="Ovale 16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8" name="Ovale 17"/>
          <p:cNvSpPr/>
          <p:nvPr/>
        </p:nvSpPr>
        <p:spPr bwMode="auto">
          <a:xfrm>
            <a:off x="1309688" y="4867275"/>
            <a:ext cx="641350" cy="64135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9" name="Ovale 18"/>
          <p:cNvSpPr/>
          <p:nvPr/>
        </p:nvSpPr>
        <p:spPr bwMode="auto">
          <a:xfrm>
            <a:off x="1090613" y="5500688"/>
            <a:ext cx="138112" cy="136525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20" name="Ovale 19"/>
          <p:cNvSpPr/>
          <p:nvPr/>
        </p:nvSpPr>
        <p:spPr bwMode="auto">
          <a:xfrm>
            <a:off x="1663700" y="5788025"/>
            <a:ext cx="274638" cy="274638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21" name="Ovale 20"/>
          <p:cNvSpPr/>
          <p:nvPr/>
        </p:nvSpPr>
        <p:spPr>
          <a:xfrm>
            <a:off x="1905000" y="4495800"/>
            <a:ext cx="365125" cy="365125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8" name="Titolo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9" name="Sottotitolo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it-IT" smtClean="0"/>
              <a:t>Fare clic per modificare lo stile del sottotitolo dello schema</a:t>
            </a:r>
            <a:endParaRPr lang="en-US"/>
          </a:p>
        </p:txBody>
      </p:sp>
      <p:sp>
        <p:nvSpPr>
          <p:cNvPr id="22" name="Segnaposto data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463" y="1174750"/>
            <a:ext cx="22860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23" name="Segnaposto piè di pagina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076" y="4181475"/>
            <a:ext cx="3657600" cy="3841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24" name="Segnaposto numero diapositiva 28"/>
          <p:cNvSpPr>
            <a:spLocks noGrp="1"/>
          </p:cNvSpPr>
          <p:nvPr>
            <p:ph type="sldNum" sz="quarter" idx="12"/>
          </p:nvPr>
        </p:nvSpPr>
        <p:spPr bwMode="auto">
          <a:xfrm>
            <a:off x="1325563" y="4929188"/>
            <a:ext cx="609600" cy="5175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6CC65B-D1DD-446F-A992-A9544CF93DDE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pull dir="r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Segnaposto data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D8B2FE-9EA0-4105-AF22-3F103E159942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 spd="slow">
    <p:pull dir="r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Segnaposto data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CA5DC9-7D87-483C-ADC9-43C95A900792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 spd="slow">
    <p:pull dir="r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8" name="Segnaposto contenuto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Segnaposto data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Segnaposto numero diapositiva 8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48E01D7E-F9C5-4C53-A290-CF4970AAAA68}" type="slidenum">
              <a:rPr lang="it-IT"/>
              <a:pPr>
                <a:defRPr/>
              </a:pPr>
              <a:t>‹N›</a:t>
            </a:fld>
            <a:endParaRPr lang="it-IT"/>
          </a:p>
        </p:txBody>
      </p:sp>
      <p:sp>
        <p:nvSpPr>
          <p:cNvPr id="6" name="Segnaposto piè di pagina 9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</p:spTree>
  </p:cSld>
  <p:clrMapOvr>
    <a:masterClrMapping/>
  </p:clrMapOvr>
  <p:transition spd="slow">
    <p:pull dir="r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Intestazione sezion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" name="Rettangolo 4"/>
          <p:cNvSpPr/>
          <p:nvPr/>
        </p:nvSpPr>
        <p:spPr bwMode="auto">
          <a:xfrm>
            <a:off x="276225" y="0"/>
            <a:ext cx="104775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Rettangolo 5"/>
          <p:cNvSpPr/>
          <p:nvPr/>
        </p:nvSpPr>
        <p:spPr bwMode="auto">
          <a:xfrm>
            <a:off x="990600" y="0"/>
            <a:ext cx="182563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Rettangolo 6"/>
          <p:cNvSpPr/>
          <p:nvPr/>
        </p:nvSpPr>
        <p:spPr bwMode="auto">
          <a:xfrm>
            <a:off x="1141413" y="0"/>
            <a:ext cx="230187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" name="Connettore 1 7"/>
          <p:cNvSpPr>
            <a:spLocks noChangeShapeType="1"/>
          </p:cNvSpPr>
          <p:nvPr/>
        </p:nvSpPr>
        <p:spPr bwMode="auto">
          <a:xfrm>
            <a:off x="106363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Connettore 1 8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" name="Connettore 1 9"/>
          <p:cNvSpPr>
            <a:spLocks noChangeShapeType="1"/>
          </p:cNvSpPr>
          <p:nvPr/>
        </p:nvSpPr>
        <p:spPr bwMode="auto">
          <a:xfrm>
            <a:off x="854075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" name="Connettore 1 10"/>
          <p:cNvSpPr>
            <a:spLocks noChangeShapeType="1"/>
          </p:cNvSpPr>
          <p:nvPr/>
        </p:nvSpPr>
        <p:spPr bwMode="auto">
          <a:xfrm>
            <a:off x="172720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Connettore 1 11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3" name="Rettangolo 12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4" name="Ovale 13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5" name="Ovale 14"/>
          <p:cNvSpPr/>
          <p:nvPr/>
        </p:nvSpPr>
        <p:spPr bwMode="auto">
          <a:xfrm>
            <a:off x="1323975" y="4867275"/>
            <a:ext cx="642938" cy="64135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6" name="Ovale 15"/>
          <p:cNvSpPr/>
          <p:nvPr/>
        </p:nvSpPr>
        <p:spPr bwMode="auto">
          <a:xfrm>
            <a:off x="1090613" y="5500688"/>
            <a:ext cx="138112" cy="136525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7" name="Ovale 16"/>
          <p:cNvSpPr/>
          <p:nvPr/>
        </p:nvSpPr>
        <p:spPr bwMode="auto">
          <a:xfrm>
            <a:off x="1663700" y="5791200"/>
            <a:ext cx="274638" cy="274638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8" name="Ovale 17"/>
          <p:cNvSpPr/>
          <p:nvPr/>
        </p:nvSpPr>
        <p:spPr bwMode="auto">
          <a:xfrm>
            <a:off x="1879600" y="4479925"/>
            <a:ext cx="365125" cy="365125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9" name="Connettore 1 18"/>
          <p:cNvSpPr>
            <a:spLocks noChangeShapeType="1"/>
          </p:cNvSpPr>
          <p:nvPr/>
        </p:nvSpPr>
        <p:spPr bwMode="auto">
          <a:xfrm>
            <a:off x="9097963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20" name="Segnaposto data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2875" y="1169988"/>
            <a:ext cx="22860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21" name="Segnaposto piè di pagina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076" y="4178300"/>
            <a:ext cx="3657600" cy="3841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22" name="Segnaposto numero diapositiva 5"/>
          <p:cNvSpPr>
            <a:spLocks noGrp="1"/>
          </p:cNvSpPr>
          <p:nvPr>
            <p:ph type="sldNum" sz="quarter" idx="12"/>
          </p:nvPr>
        </p:nvSpPr>
        <p:spPr bwMode="auto">
          <a:xfrm>
            <a:off x="1339850" y="4929188"/>
            <a:ext cx="609600" cy="5175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D18126-ED57-4974-A0ED-FA03FFD3F8B1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pull dir="r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9" name="Segnaposto contenuto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11" name="Segnaposto contenuto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5" name="Segnaposto data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1BD924-BEA1-48BB-98D6-362BB41D47C6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 spd="slow">
    <p:pull dir="r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11" name="Segnaposto contenuto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13" name="Segnaposto contenuto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12" name="Segnaposto testo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14" name="Segnaposto testo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7" name="Segnaposto data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8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Segnaposto numero diapositiva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D97F88-CC52-4CAC-B26F-319F656A4FC3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 spd="slow">
    <p:pull dir="r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data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Segnaposto numero diapositiva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3E5EB282-BF50-48B6-8AD8-CB478D5C1E64}" type="slidenum">
              <a:rPr lang="it-IT"/>
              <a:pPr>
                <a:defRPr/>
              </a:pPr>
              <a:t>‹N›</a:t>
            </a:fld>
            <a:endParaRPr lang="it-IT"/>
          </a:p>
        </p:txBody>
      </p:sp>
      <p:sp>
        <p:nvSpPr>
          <p:cNvPr id="5" name="Segnaposto piè di pagina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</p:spTree>
  </p:cSld>
  <p:clrMapOvr>
    <a:masterClrMapping/>
  </p:clrMapOvr>
  <p:transition spd="slow">
    <p:pull dir="r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Segnaposto numero diapositiva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8EC7E0-C60E-4F92-A086-2F0D685AF95A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 spd="slow">
    <p:pull dir="r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nettore 1 4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Connettore 1 5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7" name="Connettore 1 6"/>
          <p:cNvSpPr>
            <a:spLocks noChangeShapeType="1"/>
          </p:cNvSpPr>
          <p:nvPr/>
        </p:nvSpPr>
        <p:spPr bwMode="auto">
          <a:xfrm>
            <a:off x="6192838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8" name="Connettore 1 7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Rettangolo 8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0" name="Connettore 1 9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" name="Ovale 10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/>
          <a:lstStyle>
            <a:lvl1pPr algn="l">
              <a:buNone/>
              <a:defRPr sz="2000" b="1" cap="small" baseline="0"/>
            </a:lvl1pPr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18" name="Segnaposto contenuto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12" name="Segnaposto data 20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3" name="Segnaposto numero diapositiva 21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CD2F1D01-7146-4CA5-83BB-73840AEB7B6F}" type="slidenum">
              <a:rPr lang="it-IT"/>
              <a:pPr>
                <a:defRPr/>
              </a:pPr>
              <a:t>‹N›</a:t>
            </a:fld>
            <a:endParaRPr lang="it-IT"/>
          </a:p>
        </p:txBody>
      </p:sp>
      <p:sp>
        <p:nvSpPr>
          <p:cNvPr id="14" name="Segnaposto piè di pagina 22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pull dir="r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nettore 1 4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Ovale 5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7" name="Connettore 1 6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" name="Rettangolo 7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9" name="Connettore 1 8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" name="Connettore 1 9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11" name="Connettore 1 10"/>
          <p:cNvSpPr>
            <a:spLocks noChangeShapeType="1"/>
          </p:cNvSpPr>
          <p:nvPr/>
        </p:nvSpPr>
        <p:spPr bwMode="auto">
          <a:xfrm>
            <a:off x="6192838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it-IT" noProof="0" smtClean="0"/>
              <a:t>Fare clic sull'icona per inserire un'immagine</a:t>
            </a:r>
            <a:endParaRPr lang="en-US" noProof="0" dirty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spcCol="274320" rtlCol="0" fromWordArt="0" forceAA="0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12" name="Segnaposto data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3" name="Segnaposto numero diapositiva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2CE0101B-3019-4B41-908E-02FAC9A407DC}" type="slidenum">
              <a:rPr lang="it-IT"/>
              <a:pPr>
                <a:defRPr/>
              </a:pPr>
              <a:t>‹N›</a:t>
            </a:fld>
            <a:endParaRPr lang="it-IT"/>
          </a:p>
        </p:txBody>
      </p:sp>
      <p:sp>
        <p:nvSpPr>
          <p:cNvPr id="14" name="Segnaposto piè di pagina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</p:spTree>
  </p:cSld>
  <p:clrMapOvr>
    <a:masterClrMapping/>
  </p:clrMapOvr>
  <p:transition spd="slow">
    <p:pull dir="r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onnettore 1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22" name="Segnaposto titolo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1028" name="Segnaposto testo 1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7467600" cy="4873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smtClean="0"/>
          </a:p>
        </p:txBody>
      </p:sp>
      <p:sp>
        <p:nvSpPr>
          <p:cNvPr id="14" name="Segnaposto data 13"/>
          <p:cNvSpPr>
            <a:spLocks noGrp="1"/>
          </p:cNvSpPr>
          <p:nvPr>
            <p:ph type="dt" sz="half" idx="2"/>
          </p:nvPr>
        </p:nvSpPr>
        <p:spPr>
          <a:xfrm rot="5400000">
            <a:off x="7589045" y="1081881"/>
            <a:ext cx="2011362" cy="384175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3"/>
          </p:nvPr>
        </p:nvSpPr>
        <p:spPr>
          <a:xfrm rot="5400000">
            <a:off x="6989763" y="3736975"/>
            <a:ext cx="32004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Connettore 1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Connettore 1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" name="Rettangolo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1" name="Connettore 1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Ovale 11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23" name="Segnaposto numero diapositiva 22"/>
          <p:cNvSpPr>
            <a:spLocks noGrp="1"/>
          </p:cNvSpPr>
          <p:nvPr>
            <p:ph type="sldNum" sz="quarter" idx="4"/>
          </p:nvPr>
        </p:nvSpPr>
        <p:spPr>
          <a:xfrm>
            <a:off x="8129588" y="5734050"/>
            <a:ext cx="609600" cy="520700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 smtClean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35B845A9-2B9D-4D22-BE3E-4B0899DD5030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778" r:id="rId1"/>
    <p:sldLayoutId id="2147485779" r:id="rId2"/>
    <p:sldLayoutId id="2147485780" r:id="rId3"/>
    <p:sldLayoutId id="2147485773" r:id="rId4"/>
    <p:sldLayoutId id="2147485774" r:id="rId5"/>
    <p:sldLayoutId id="2147485781" r:id="rId6"/>
    <p:sldLayoutId id="2147485775" r:id="rId7"/>
    <p:sldLayoutId id="2147485782" r:id="rId8"/>
    <p:sldLayoutId id="2147485783" r:id="rId9"/>
    <p:sldLayoutId id="2147485776" r:id="rId10"/>
    <p:sldLayoutId id="2147485777" r:id="rId11"/>
  </p:sldLayoutIdLst>
  <p:transition spd="slow">
    <p:pull dir="ru"/>
  </p:transition>
  <p:txStyles>
    <p:titleStyle>
      <a:lvl1pPr algn="l" rtl="0" fontAlgn="base">
        <a:spcBef>
          <a:spcPct val="0"/>
        </a:spcBef>
        <a:spcAft>
          <a:spcPct val="0"/>
        </a:spcAft>
        <a:defRPr sz="3000" kern="1200" cap="small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2pPr>
      <a:lvl3pPr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3pPr>
      <a:lvl4pPr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4pPr>
      <a:lvl5pPr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9pPr>
    </p:titleStyle>
    <p:bodyStyle>
      <a:lvl1pPr marL="273050" indent="-273050" algn="l" rtl="0" fontAlgn="base">
        <a:spcBef>
          <a:spcPts val="6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73050" algn="l" rtl="0" fontAlgn="base">
        <a:spcBef>
          <a:spcPct val="2000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563" algn="l" rtl="0" fontAlgn="base">
        <a:spcBef>
          <a:spcPct val="20000"/>
        </a:spcBef>
        <a:spcAft>
          <a:spcPct val="0"/>
        </a:spcAft>
        <a:buClr>
          <a:srgbClr val="E0752F"/>
        </a:buClr>
        <a:buSzPct val="60000"/>
        <a:buFont typeface="Wingdings" pitchFamily="2" charset="2"/>
        <a:buChar char=""/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182563" algn="l" rtl="0" fontAlgn="base">
        <a:spcBef>
          <a:spcPct val="20000"/>
        </a:spcBef>
        <a:spcAft>
          <a:spcPct val="0"/>
        </a:spcAft>
        <a:buClr>
          <a:srgbClr val="FEC3AE"/>
        </a:buClr>
        <a:buSzPct val="60000"/>
        <a:buFont typeface="Wingdings" pitchFamily="2" charset="2"/>
        <a:buChar char="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182563" algn="l" rtl="0" fontAlgn="base">
        <a:spcBef>
          <a:spcPct val="20000"/>
        </a:spcBef>
        <a:spcAft>
          <a:spcPct val="0"/>
        </a:spcAft>
        <a:buClr>
          <a:srgbClr val="BDCAE9"/>
        </a:buClr>
        <a:buSzPct val="68000"/>
        <a:buFont typeface="Wingdings 2" pitchFamily="18" charset="2"/>
        <a:buChar char="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hyperlink" Target="http://www.facebook.com/photo.php?fbid=10151249116967722&amp;set=a.441173462721.242091.377035082721&amp;type=1&amp;relevant_count=1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hyperlink" Target="http://www.google.it/imgres?imgurl=http://milocca.files.wordpress.com/2011/01/cellulare.jpg&amp;imgrefurl=http://milocca.wordpress.com/2011/01/07/stiamo-perdendo-i-sensi/&amp;usg=__PW3rknAWsOwOE0gvkz6nxG3kD0U=&amp;h=2327&amp;w=3300&amp;sz=696&amp;hl=it&amp;start=67&amp;zoom=1&amp;tbnid=yF7gYNJcPPTHlM:&amp;tbnh=106&amp;tbnw=150&amp;ei=zEVaTYj7M8j44AamqpChDQ&amp;prev=/images?q=GENERAZIONE+DIGITALE&amp;start=60&amp;um=1&amp;hl=it&amp;sa=N&amp;tbs=isch:1&amp;um=1&amp;itbs=1" TargetMode="External"/><Relationship Id="rId13" Type="http://schemas.openxmlformats.org/officeDocument/2006/relationships/image" Target="../media/image25.jpeg"/><Relationship Id="rId18" Type="http://schemas.openxmlformats.org/officeDocument/2006/relationships/image" Target="../media/image28.jpeg"/><Relationship Id="rId3" Type="http://schemas.openxmlformats.org/officeDocument/2006/relationships/image" Target="../media/image20.jpeg"/><Relationship Id="rId21" Type="http://schemas.openxmlformats.org/officeDocument/2006/relationships/hyperlink" Target="http://www.google.it/imgres?imgurl=http://lh3.ggpht.com/_iJS3MdtIkUc/SFabFE3MDwI/AAAAAAAAAfo/j5_5q_P5WHw/zbrush.jpg&amp;imgrefurl=http://picasaweb.google.com/lh/photo/5ptww4sXf72w9nM1fnfvcQ&amp;usg=__iBaXoSaGnONigaWwn0SKKw7gZMs=&amp;h=1024&amp;w=1280&amp;sz=140&amp;hl=it&amp;start=998&amp;zoom=1&amp;tbnid=0HnDI-1L7ZUShM:&amp;tbnh=120&amp;tbnw=150&amp;ei=RUhaTZLrKNT84AbS6YXJDQ&amp;prev=/images?q=GENERAZIONE+DIGITALE&amp;start=980&amp;um=1&amp;hl=it&amp;sa=N&amp;tbs=isch:1&amp;um=1&amp;itbs=1" TargetMode="External"/><Relationship Id="rId7" Type="http://schemas.openxmlformats.org/officeDocument/2006/relationships/image" Target="../media/image22.jpeg"/><Relationship Id="rId12" Type="http://schemas.openxmlformats.org/officeDocument/2006/relationships/hyperlink" Target="http://www.google.it/imgres?imgurl=http://www.chiesacattolica.it/cci_new_v3/allegati/5862/computerint.jpg&amp;imgrefurl=http://www.chiesacattolica.it/pls/cci_new_v3/v3_s2ew_CONSULTAZIONE.mostra_pagina?id_pagina=5862&amp;usg=__VEUVn6EyNmIwqFpimkbbwg7ROak=&amp;h=90&amp;w=116&amp;sz=5&amp;hl=it&amp;start=90&amp;zoom=0&amp;tbnid=aL04_zYzV8IwsM:&amp;tbnh=68&amp;tbnw=87&amp;ei=RUZaTeXhFemP4gbkwcSyDQ&amp;prev=/images?q=GENERAZIONE+DIGITALE&amp;start=80&amp;um=1&amp;hl=it&amp;sa=N&amp;tbs=isch:1&amp;um=1&amp;itbs=1" TargetMode="External"/><Relationship Id="rId17" Type="http://schemas.openxmlformats.org/officeDocument/2006/relationships/hyperlink" Target="http://www.google.it/imgres?imgurl=http://estb.msn.com/i/5E/86948748716DEC52BA2BB19B35022.jpg&amp;imgrefurl=http://notizie.it.msn.com/approfondimento/articolo.aspx?cp-documentid=153958742&amp;usg=__HzUIUoYCSznPV2mbi9-d1OrrhFg=&amp;h=320&amp;w=372&amp;sz=37&amp;hl=it&amp;start=156&amp;zoom=1&amp;tbnid=OEEoZ3iok6X6KM:&amp;tbnh=105&amp;tbnw=122&amp;ei=L0daTbWKD8OH4QaasvWwDQ&amp;prev=/images?q=GENERAZIONE+DIGITALE&amp;start=140&amp;um=1&amp;hl=it&amp;sa=N&amp;tbs=isch:1&amp;um=1&amp;itbs=1" TargetMode="External"/><Relationship Id="rId25" Type="http://schemas.openxmlformats.org/officeDocument/2006/relationships/image" Target="../media/image32.jpeg"/><Relationship Id="rId2" Type="http://schemas.openxmlformats.org/officeDocument/2006/relationships/hyperlink" Target="http://www.google.it/imgres?imgurl=http://www.ggassociated.it/miniatura.aspx?src=img/indagini/245_digital_generation_g.jpg&amp;w=80&amp;h=80&amp;imgrefurl=http://www.ggassociated.it/ita/servizi/indagini_e_attualita.asp?page=6&amp;&amp;usg=__DAL7cWbgI6dkESZepQu_C9CaaGI=&amp;h=80&amp;w=80&amp;sz=3&amp;hl=it&amp;start=46&amp;zoom=1&amp;tbnid=HMDwMvGzXGdAJM:&amp;tbnh=74&amp;tbnw=74&amp;ei=dkVaTeykE-SQ4gaw5OS0DQ&amp;prev=/images?q=GENERAZIONE+DIGITALE&amp;start=40&amp;um=1&amp;hl=it&amp;sa=N&amp;tbs=isch:1&amp;um=1&amp;itbs=1" TargetMode="External"/><Relationship Id="rId16" Type="http://schemas.openxmlformats.org/officeDocument/2006/relationships/image" Target="../media/image27.jpeg"/><Relationship Id="rId20" Type="http://schemas.openxmlformats.org/officeDocument/2006/relationships/image" Target="../media/image29.jpeg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google.it/imgres?imgurl=http://iristech.it/files/2009/05/nativo_digitale.jpg&amp;imgrefurl=http://iristech.it/2009/05/26/arriva-lera-dei-nativi-digitali/&amp;usg=__In2z1UrrIupjcflIqiVZmcVVwfo=&amp;h=282&amp;w=425&amp;sz=67&amp;hl=it&amp;start=66&amp;zoom=1&amp;tbnid=V4-amx6fxWEX6M:&amp;tbnh=84&amp;tbnw=126&amp;ei=zEVaTYj7M8j44AamqpChDQ&amp;prev=/images?q=GENERAZIONE+DIGITALE&amp;start=60&amp;um=1&amp;hl=it&amp;sa=N&amp;tbs=isch:1&amp;um=1&amp;itbs=1" TargetMode="External"/><Relationship Id="rId11" Type="http://schemas.openxmlformats.org/officeDocument/2006/relationships/image" Target="../media/image24.jpeg"/><Relationship Id="rId24" Type="http://schemas.openxmlformats.org/officeDocument/2006/relationships/image" Target="../media/image31.jpeg"/><Relationship Id="rId5" Type="http://schemas.openxmlformats.org/officeDocument/2006/relationships/image" Target="../media/image21.jpeg"/><Relationship Id="rId15" Type="http://schemas.openxmlformats.org/officeDocument/2006/relationships/hyperlink" Target="http://www.google.it/imgres?imgurl=http://www.bitcity.it/immagini/news/2009/05/27/bambini-e-tecnologia-la-generazione-dei-nativi-dig-1.jpg&amp;imgrefurl=http://www.bitcity.it/sfoglia/digital-life/costume-societa/0/0/1080/index.html&amp;usg=__GKtLShW8B1KHIafDZBkUcN4VUKw=&amp;h=150&amp;w=150&amp;sz=5&amp;hl=it&amp;start=124&amp;zoom=1&amp;tbnid=X06xRJWR3d2nRM:&amp;tbnh=96&amp;tbnw=96&amp;ei=AUdaTdziLpX14Qb576W5DQ&amp;prev=/images?q=GENERAZIONE+DIGITALE&amp;start=120&amp;um=1&amp;hl=it&amp;sa=N&amp;tbs=isch:1&amp;um=1&amp;itbs=1" TargetMode="External"/><Relationship Id="rId23" Type="http://schemas.openxmlformats.org/officeDocument/2006/relationships/hyperlink" Target="http://www.geekandchic.it/wp-content/uploads/2010/11/pageon2.jpg" TargetMode="External"/><Relationship Id="rId10" Type="http://schemas.openxmlformats.org/officeDocument/2006/relationships/hyperlink" Target="http://it.dreamstime.com/generazione-y-thumb5097387.jpg" TargetMode="External"/><Relationship Id="rId19" Type="http://schemas.openxmlformats.org/officeDocument/2006/relationships/hyperlink" Target="http://www.google.it/imgres?imgurl=http://www.megamodo.com/images2010/03/550_Siesta_iDock_left_iPod.jpg&amp;imgrefurl=http://www.megamodo.com/201057227-pure-allexpo-gadget-2010/&amp;usg=__h7D8iDB4QkqoT6auYVPs42kn-wA=&amp;h=486&amp;w=550&amp;sz=41&amp;hl=it&amp;start=193&amp;zoom=1&amp;tbnid=XxCAv8--8KfhtM:&amp;tbnh=118&amp;tbnw=133&amp;ei=X0daTZziEZHy4QaC2NSaDQ&amp;prev=/images?q=GENERAZIONE+DIGITALE&amp;start=180&amp;um=1&amp;hl=it&amp;sa=N&amp;tbs=isch:1&amp;um=1&amp;itbs=1" TargetMode="External"/><Relationship Id="rId4" Type="http://schemas.openxmlformats.org/officeDocument/2006/relationships/hyperlink" Target="http://www.google.it/imgres?imgurl=http://www.vitatrentina.it/var/vitatrentina/storage/images/media/imported-images/un_surplus_di_sapere/davanti_al_computer/661548-1-ita-IT/davanti_al_computer_medium.jpg&amp;imgrefurl=http://www.vitatrentina.it/rivista/2009/anno_84_-_n_20/pag_1_copertina/generazione_digitale&amp;usg=__SapMlqMTF16E2ztkDTw3Nbl6FKw=&amp;h=260&amp;w=200&amp;sz=10&amp;hl=it&amp;start=53&amp;zoom=0&amp;tbnid=LuOZxB-rjUIkzM:&amp;tbnh=112&amp;tbnw=86&amp;ei=dkVaTeykE-SQ4gaw5OS0DQ&amp;prev=/images?q=GENERAZIONE+DIGITALE&amp;start=40&amp;um=1&amp;hl=it&amp;sa=N&amp;tbs=isch:1&amp;um=1&amp;itbs=1" TargetMode="External"/><Relationship Id="rId9" Type="http://schemas.openxmlformats.org/officeDocument/2006/relationships/image" Target="../media/image23.jpeg"/><Relationship Id="rId14" Type="http://schemas.openxmlformats.org/officeDocument/2006/relationships/image" Target="../media/image26.png"/><Relationship Id="rId22" Type="http://schemas.openxmlformats.org/officeDocument/2006/relationships/image" Target="../media/image30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hoepli.it/libro/la-strada-di-jella-prima-fermata-monaco.asp?ib=9788876091377&amp;pc=000004001000000" TargetMode="External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2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3.png"/><Relationship Id="rId5" Type="http://schemas.openxmlformats.org/officeDocument/2006/relationships/image" Target="../media/image62.png"/><Relationship Id="rId4" Type="http://schemas.openxmlformats.org/officeDocument/2006/relationships/image" Target="../media/image61.pn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olo 5"/>
          <p:cNvSpPr>
            <a:spLocks noGrp="1"/>
          </p:cNvSpPr>
          <p:nvPr>
            <p:ph type="ctrTitle"/>
          </p:nvPr>
        </p:nvSpPr>
        <p:spPr>
          <a:xfrm>
            <a:off x="990600" y="765175"/>
            <a:ext cx="7253288" cy="5327650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buClr>
                <a:srgbClr val="6FB7D7"/>
              </a:buClr>
              <a:buFont typeface="Wingdings 2" pitchFamily="18" charset="2"/>
              <a:buNone/>
              <a:defRPr/>
            </a:pPr>
            <a:r>
              <a:rPr lang="it-IT" sz="2900" smtClean="0">
                <a:solidFill>
                  <a:srgbClr val="F77574"/>
                </a:solidFill>
                <a:latin typeface="Britannic Bold" pitchFamily="34" charset="0"/>
                <a:ea typeface="MS PGothic" pitchFamily="34" charset="-128"/>
              </a:rPr>
              <a:t/>
            </a:r>
            <a:br>
              <a:rPr lang="it-IT" sz="2900" smtClean="0">
                <a:solidFill>
                  <a:srgbClr val="F77574"/>
                </a:solidFill>
                <a:latin typeface="Britannic Bold" pitchFamily="34" charset="0"/>
                <a:ea typeface="MS PGothic" pitchFamily="34" charset="-128"/>
              </a:rPr>
            </a:br>
            <a:r>
              <a:rPr lang="it-IT" sz="2900" smtClean="0">
                <a:solidFill>
                  <a:srgbClr val="F77574"/>
                </a:solidFill>
                <a:latin typeface="Britannic Bold" pitchFamily="34" charset="0"/>
                <a:ea typeface="MS PGothic" pitchFamily="34" charset="-128"/>
              </a:rPr>
              <a:t/>
            </a:r>
            <a:br>
              <a:rPr lang="it-IT" sz="2900" smtClean="0">
                <a:solidFill>
                  <a:srgbClr val="F77574"/>
                </a:solidFill>
                <a:latin typeface="Britannic Bold" pitchFamily="34" charset="0"/>
                <a:ea typeface="MS PGothic" pitchFamily="34" charset="-128"/>
              </a:rPr>
            </a:br>
            <a:r>
              <a:rPr lang="it-IT" sz="2900" smtClean="0">
                <a:solidFill>
                  <a:srgbClr val="F77574"/>
                </a:solidFill>
                <a:latin typeface="Britannic Bold" pitchFamily="34" charset="0"/>
                <a:ea typeface="MS PGothic" pitchFamily="34" charset="-128"/>
              </a:rPr>
              <a:t/>
            </a:r>
            <a:br>
              <a:rPr lang="it-IT" sz="2900" smtClean="0">
                <a:solidFill>
                  <a:srgbClr val="F77574"/>
                </a:solidFill>
                <a:latin typeface="Britannic Bold" pitchFamily="34" charset="0"/>
                <a:ea typeface="MS PGothic" pitchFamily="34" charset="-128"/>
              </a:rPr>
            </a:br>
            <a:r>
              <a:rPr lang="it-IT" sz="2900" smtClean="0">
                <a:solidFill>
                  <a:srgbClr val="F77574"/>
                </a:solidFill>
                <a:latin typeface="Britannic Bold" pitchFamily="34" charset="0"/>
                <a:ea typeface="MS PGothic" pitchFamily="34" charset="-128"/>
              </a:rPr>
              <a:t/>
            </a:r>
            <a:br>
              <a:rPr lang="it-IT" sz="2900" smtClean="0">
                <a:solidFill>
                  <a:srgbClr val="F77574"/>
                </a:solidFill>
                <a:latin typeface="Britannic Bold" pitchFamily="34" charset="0"/>
                <a:ea typeface="MS PGothic" pitchFamily="34" charset="-128"/>
              </a:rPr>
            </a:br>
            <a:r>
              <a:rPr lang="it-IT" sz="2900" smtClean="0">
                <a:solidFill>
                  <a:srgbClr val="F77574"/>
                </a:solidFill>
                <a:latin typeface="Britannic Bold" pitchFamily="34" charset="0"/>
                <a:ea typeface="MS PGothic" pitchFamily="34" charset="-128"/>
              </a:rPr>
              <a:t/>
            </a:r>
            <a:br>
              <a:rPr lang="it-IT" sz="2900" smtClean="0">
                <a:solidFill>
                  <a:srgbClr val="F77574"/>
                </a:solidFill>
                <a:latin typeface="Britannic Bold" pitchFamily="34" charset="0"/>
                <a:ea typeface="MS PGothic" pitchFamily="34" charset="-128"/>
              </a:rPr>
            </a:br>
            <a:r>
              <a:rPr lang="it-IT" sz="2900" smtClean="0">
                <a:solidFill>
                  <a:srgbClr val="F77574"/>
                </a:solidFill>
                <a:latin typeface="Britannic Bold" pitchFamily="34" charset="0"/>
                <a:ea typeface="MS PGothic" pitchFamily="34" charset="-128"/>
              </a:rPr>
              <a:t/>
            </a:r>
            <a:br>
              <a:rPr lang="it-IT" sz="2900" smtClean="0">
                <a:solidFill>
                  <a:srgbClr val="F77574"/>
                </a:solidFill>
                <a:latin typeface="Britannic Bold" pitchFamily="34" charset="0"/>
                <a:ea typeface="MS PGothic" pitchFamily="34" charset="-128"/>
              </a:rPr>
            </a:br>
            <a:r>
              <a:rPr lang="it-IT" sz="2900" smtClean="0">
                <a:solidFill>
                  <a:srgbClr val="F77574"/>
                </a:solidFill>
                <a:latin typeface="Britannic Bold" pitchFamily="34" charset="0"/>
                <a:ea typeface="MS PGothic" pitchFamily="34" charset="-128"/>
              </a:rPr>
              <a:t>.</a:t>
            </a:r>
            <a:br>
              <a:rPr lang="it-IT" sz="2900" smtClean="0">
                <a:solidFill>
                  <a:srgbClr val="F77574"/>
                </a:solidFill>
                <a:latin typeface="Britannic Bold" pitchFamily="34" charset="0"/>
                <a:ea typeface="MS PGothic" pitchFamily="34" charset="-128"/>
              </a:rPr>
            </a:br>
            <a:r>
              <a:rPr lang="it-IT" sz="2900" smtClean="0">
                <a:solidFill>
                  <a:srgbClr val="F77574"/>
                </a:solidFill>
                <a:latin typeface="Britannic Bold" pitchFamily="34" charset="0"/>
                <a:ea typeface="MS PGothic" pitchFamily="34" charset="-128"/>
              </a:rPr>
              <a:t/>
            </a:r>
            <a:br>
              <a:rPr lang="it-IT" sz="2900" smtClean="0">
                <a:solidFill>
                  <a:srgbClr val="F77574"/>
                </a:solidFill>
                <a:latin typeface="Britannic Bold" pitchFamily="34" charset="0"/>
                <a:ea typeface="MS PGothic" pitchFamily="34" charset="-128"/>
              </a:rPr>
            </a:br>
            <a:r>
              <a:rPr lang="it-IT" sz="2900" smtClean="0">
                <a:solidFill>
                  <a:srgbClr val="F77574"/>
                </a:solidFill>
                <a:latin typeface="Britannic Bold" pitchFamily="34" charset="0"/>
                <a:ea typeface="MS PGothic" pitchFamily="34" charset="-128"/>
              </a:rPr>
              <a:t/>
            </a:r>
            <a:br>
              <a:rPr lang="it-IT" sz="2900" smtClean="0">
                <a:solidFill>
                  <a:srgbClr val="F77574"/>
                </a:solidFill>
                <a:latin typeface="Britannic Bold" pitchFamily="34" charset="0"/>
                <a:ea typeface="MS PGothic" pitchFamily="34" charset="-128"/>
              </a:rPr>
            </a:br>
            <a:r>
              <a:rPr lang="it-IT" sz="2900" smtClean="0">
                <a:solidFill>
                  <a:srgbClr val="F77574"/>
                </a:solidFill>
                <a:latin typeface="Britannic Bold" pitchFamily="34" charset="0"/>
                <a:ea typeface="MS PGothic" pitchFamily="34" charset="-128"/>
              </a:rPr>
              <a:t/>
            </a:r>
            <a:br>
              <a:rPr lang="it-IT" sz="2900" smtClean="0">
                <a:solidFill>
                  <a:srgbClr val="F77574"/>
                </a:solidFill>
                <a:latin typeface="Britannic Bold" pitchFamily="34" charset="0"/>
                <a:ea typeface="MS PGothic" pitchFamily="34" charset="-128"/>
              </a:rPr>
            </a:br>
            <a:r>
              <a:rPr lang="it-IT" sz="3200" smtClean="0">
                <a:solidFill>
                  <a:srgbClr val="F77574"/>
                </a:solidFill>
                <a:latin typeface="Britannic Bold" pitchFamily="34" charset="0"/>
                <a:ea typeface="MS PGothic" pitchFamily="34" charset="-128"/>
              </a:rPr>
              <a:t> </a:t>
            </a:r>
            <a:br>
              <a:rPr lang="it-IT" sz="3200" smtClean="0">
                <a:solidFill>
                  <a:srgbClr val="F77574"/>
                </a:solidFill>
                <a:latin typeface="Britannic Bold" pitchFamily="34" charset="0"/>
                <a:ea typeface="MS PGothic" pitchFamily="34" charset="-128"/>
              </a:rPr>
            </a:br>
            <a:r>
              <a:rPr lang="it-IT" sz="3200" smtClean="0">
                <a:solidFill>
                  <a:srgbClr val="F77574"/>
                </a:solidFill>
                <a:latin typeface="Britannic Bold" pitchFamily="34" charset="0"/>
                <a:ea typeface="MS PGothic" pitchFamily="34" charset="-128"/>
              </a:rPr>
              <a:t/>
            </a:r>
            <a:br>
              <a:rPr lang="it-IT" sz="3200" smtClean="0">
                <a:solidFill>
                  <a:srgbClr val="F77574"/>
                </a:solidFill>
                <a:latin typeface="Britannic Bold" pitchFamily="34" charset="0"/>
                <a:ea typeface="MS PGothic" pitchFamily="34" charset="-128"/>
              </a:rPr>
            </a:br>
            <a:endParaRPr lang="it-IT" sz="2900" smtClean="0">
              <a:solidFill>
                <a:srgbClr val="F77574"/>
              </a:solidFill>
              <a:latin typeface="Britannic Bold" pitchFamily="34" charset="0"/>
              <a:ea typeface="MS PGothic" pitchFamily="34" charset="-128"/>
            </a:endParaRPr>
          </a:p>
        </p:txBody>
      </p:sp>
      <p:sp>
        <p:nvSpPr>
          <p:cNvPr id="8195" name="Sottotitolo 3"/>
          <p:cNvSpPr>
            <a:spLocks noGrp="1"/>
          </p:cNvSpPr>
          <p:nvPr>
            <p:ph type="subTitle" idx="1"/>
          </p:nvPr>
        </p:nvSpPr>
        <p:spPr>
          <a:xfrm>
            <a:off x="990600" y="3886200"/>
            <a:ext cx="7110413" cy="1198563"/>
          </a:xfrm>
        </p:spPr>
        <p:txBody>
          <a:bodyPr/>
          <a:lstStyle/>
          <a:p>
            <a:pPr>
              <a:lnSpc>
                <a:spcPct val="80000"/>
              </a:lnSpc>
              <a:spcBef>
                <a:spcPct val="0"/>
              </a:spcBef>
              <a:buClr>
                <a:srgbClr val="6FB7D7"/>
              </a:buClr>
              <a:buFont typeface="Wingdings 2" pitchFamily="18" charset="2"/>
              <a:buNone/>
            </a:pPr>
            <a:r>
              <a:rPr lang="it-IT" smtClean="0">
                <a:solidFill>
                  <a:srgbClr val="898989"/>
                </a:solidFill>
                <a:latin typeface="News Gothic MT" pitchFamily="6" charset="0"/>
                <a:ea typeface="MS PGothic" pitchFamily="34" charset="-128"/>
              </a:rPr>
              <a:t>       </a:t>
            </a:r>
          </a:p>
        </p:txBody>
      </p:sp>
      <p:sp>
        <p:nvSpPr>
          <p:cNvPr id="7" name="Rettangolo 6"/>
          <p:cNvSpPr/>
          <p:nvPr/>
        </p:nvSpPr>
        <p:spPr>
          <a:xfrm>
            <a:off x="1619672" y="1196752"/>
            <a:ext cx="5976664" cy="2308324"/>
          </a:xfrm>
          <a:prstGeom prst="rect">
            <a:avLst/>
          </a:prstGeom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>
              <a:defRPr/>
            </a:pPr>
            <a:r>
              <a:rPr lang="it-IT" sz="2800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Bahnschrift SemiBold" pitchFamily="34" charset="0"/>
                <a:ea typeface="ＭＳ Ｐゴシック" charset="0"/>
                <a:cs typeface="ＭＳ Ｐゴシック" charset="0"/>
              </a:rPr>
              <a:t>L‘incontro con le storie. Lettura e narrazione al tempo </a:t>
            </a:r>
            <a:r>
              <a:rPr lang="it-IT" sz="280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Bahnschrift SemiBold" pitchFamily="34" charset="0"/>
                <a:ea typeface="ＭＳ Ｐゴシック" charset="0"/>
                <a:cs typeface="ＭＳ Ｐゴシック" charset="0"/>
              </a:rPr>
              <a:t>dei social.  </a:t>
            </a:r>
            <a:endParaRPr lang="it-IT" sz="2800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Bahnschrift SemiBold" pitchFamily="34" charset="0"/>
              <a:ea typeface="ＭＳ Ｐゴシック" charset="0"/>
              <a:cs typeface="ＭＳ Ｐゴシック" charset="0"/>
            </a:endParaRPr>
          </a:p>
          <a:p>
            <a:pPr>
              <a:defRPr/>
            </a:pPr>
            <a:endParaRPr lang="it-IT" sz="2800" i="0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Britannic Bold" charset="0"/>
              <a:ea typeface="ＭＳ Ｐゴシック" charset="0"/>
              <a:cs typeface="ＭＳ Ｐゴシック" charset="0"/>
            </a:endParaRPr>
          </a:p>
          <a:p>
            <a:pPr>
              <a:defRPr/>
            </a:pPr>
            <a:r>
              <a:rPr lang="it-IT" sz="2000" i="0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Britannic Bold" charset="0"/>
                <a:ea typeface="ＭＳ Ｐゴシック" charset="0"/>
                <a:cs typeface="ＭＳ Ｐゴシック" charset="0"/>
              </a:rPr>
              <a:t>                         a cura di Clelia Tollot</a:t>
            </a:r>
            <a:endParaRPr lang="it-IT" sz="2000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Britannic Bold" charset="0"/>
              <a:ea typeface="ＭＳ Ｐゴシック" charset="0"/>
              <a:cs typeface="ＭＳ Ｐゴシック" charset="0"/>
            </a:endParaRPr>
          </a:p>
          <a:p>
            <a:pPr>
              <a:defRPr/>
            </a:pPr>
            <a:endParaRPr lang="it-IT" sz="2000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Britannic Bold" charset="0"/>
              <a:ea typeface="ＭＳ Ｐゴシック" charset="0"/>
              <a:cs typeface="ＭＳ Ｐゴシック" charset="0"/>
            </a:endParaRPr>
          </a:p>
          <a:p>
            <a:pPr>
              <a:defRPr/>
            </a:pPr>
            <a:r>
              <a:rPr lang="it-IT" sz="2000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Britannic Bold" charset="0"/>
                <a:ea typeface="ＭＳ Ｐゴシック" charset="0"/>
                <a:cs typeface="ＭＳ Ｐゴシック" charset="0"/>
              </a:rPr>
              <a:t>                           Torino, </a:t>
            </a:r>
            <a:r>
              <a:rPr lang="it-IT" sz="200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Britannic Bold" charset="0"/>
                <a:ea typeface="ＭＳ Ｐゴシック" charset="0"/>
                <a:cs typeface="ＭＳ Ｐゴシック" charset="0"/>
              </a:rPr>
              <a:t>9 gennaio 2020</a:t>
            </a:r>
            <a:endParaRPr lang="it-IT" sz="2000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 Narrow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8197" name="Immagine 4" descr="Risultati immagini per stori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700338" y="4445000"/>
            <a:ext cx="3514725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pull dir="r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WordArt 5"/>
          <p:cNvSpPr>
            <a:spLocks noChangeArrowheads="1" noChangeShapeType="1" noTextEdit="1"/>
          </p:cNvSpPr>
          <p:nvPr/>
        </p:nvSpPr>
        <p:spPr bwMode="auto">
          <a:xfrm>
            <a:off x="1447800" y="762000"/>
            <a:ext cx="6172200" cy="3524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it-IT" sz="2400" kern="10" spc="480">
                <a:ln w="9525">
                  <a:noFill/>
                  <a:round/>
                  <a:headEnd/>
                  <a:tailEnd/>
                </a:ln>
                <a:solidFill>
                  <a:srgbClr val="333399"/>
                </a:solidFill>
                <a:effectLst>
                  <a:outerShdw dist="45791" dir="3378596" algn="ctr" rotWithShape="0">
                    <a:srgbClr val="4D4D4D">
                      <a:alpha val="79999"/>
                    </a:srgbClr>
                  </a:outerShdw>
                </a:effectLst>
                <a:latin typeface="Arial Narrow"/>
              </a:rPr>
              <a:t>Possiamo vivere di storie</a:t>
            </a:r>
          </a:p>
        </p:txBody>
      </p:sp>
      <p:sp>
        <p:nvSpPr>
          <p:cNvPr id="17411" name="Rectangle 8"/>
          <p:cNvSpPr>
            <a:spLocks noChangeArrowheads="1"/>
          </p:cNvSpPr>
          <p:nvPr/>
        </p:nvSpPr>
        <p:spPr bwMode="auto">
          <a:xfrm>
            <a:off x="5029200" y="5486400"/>
            <a:ext cx="342900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 sz="1200" i="0">
                <a:solidFill>
                  <a:schemeClr val="accent2"/>
                </a:solidFill>
                <a:effectLst/>
                <a:latin typeface="Verdana" pitchFamily="34" charset="0"/>
              </a:rPr>
              <a:t> </a:t>
            </a:r>
          </a:p>
        </p:txBody>
      </p:sp>
      <p:pic>
        <p:nvPicPr>
          <p:cNvPr id="17412" name="Picture 4" descr="http://www.teachsam.de/deutsch/d_literatur/d_aut/bic/cover_bic_der_leser_bg.jpg"/>
          <p:cNvPicPr>
            <a:picLocks noGrp="1"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71550" y="2781300"/>
            <a:ext cx="2376488" cy="3600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3" name="Segnaposto contenuto 8"/>
          <p:cNvSpPr>
            <a:spLocks noGrp="1"/>
          </p:cNvSpPr>
          <p:nvPr>
            <p:ph sz="quarter" idx="1"/>
          </p:nvPr>
        </p:nvSpPr>
        <p:spPr>
          <a:xfrm>
            <a:off x="971550" y="1384300"/>
            <a:ext cx="7313613" cy="4378325"/>
          </a:xfrm>
        </p:spPr>
        <p:txBody>
          <a:bodyPr/>
          <a:lstStyle/>
          <a:p>
            <a:r>
              <a:rPr lang="it-IT" altLang="it-IT" sz="2000" b="1" smtClean="0">
                <a:latin typeface="News Gothic MT" pitchFamily="6" charset="0"/>
              </a:rPr>
              <a:t>“</a:t>
            </a:r>
            <a:r>
              <a:rPr lang="it-IT" sz="2000" b="1" smtClean="0">
                <a:latin typeface="News Gothic MT" pitchFamily="6" charset="0"/>
              </a:rPr>
              <a:t>….La letteratura sarebbe quindi un aiuto alla vita? Noi possiamo costruirci le nostre storie perché esiste il narrare e perchè</a:t>
            </a:r>
            <a:r>
              <a:rPr lang="it-IT" sz="2000" smtClean="0">
                <a:latin typeface="News Gothic MT" pitchFamily="6" charset="0"/>
              </a:rPr>
              <a:t> </a:t>
            </a:r>
            <a:r>
              <a:rPr lang="it-IT" sz="2000" b="1" smtClean="0">
                <a:latin typeface="News Gothic MT" pitchFamily="6" charset="0"/>
              </a:rPr>
              <a:t>qualcuno ce ne ha mostrato la possibilità….</a:t>
            </a:r>
            <a:r>
              <a:rPr lang="it-IT" altLang="it-IT" sz="2000" b="1" smtClean="0">
                <a:latin typeface="News Gothic MT" pitchFamily="6" charset="0"/>
              </a:rPr>
              <a:t>”</a:t>
            </a:r>
            <a:endParaRPr lang="it-IT" sz="2000" b="1" smtClean="0">
              <a:latin typeface="News Gothic MT" pitchFamily="6" charset="0"/>
            </a:endParaRPr>
          </a:p>
        </p:txBody>
      </p:sp>
    </p:spTree>
  </p:cSld>
  <p:clrMapOvr>
    <a:masterClrMapping/>
  </p:clrMapOvr>
  <p:transition spd="slow">
    <p:pull dir="ru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4" descr="6E45DD74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539750" y="1065213"/>
            <a:ext cx="4800600" cy="3762375"/>
          </a:xfrm>
          <a:noFill/>
        </p:spPr>
      </p:pic>
      <p:sp>
        <p:nvSpPr>
          <p:cNvPr id="18435" name="Rectangle 5"/>
          <p:cNvSpPr>
            <a:spLocks noChangeArrowheads="1"/>
          </p:cNvSpPr>
          <p:nvPr/>
        </p:nvSpPr>
        <p:spPr bwMode="auto">
          <a:xfrm>
            <a:off x="539750" y="5641975"/>
            <a:ext cx="9521825" cy="984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>
              <a:tabLst>
                <a:tab pos="228600" algn="l"/>
              </a:tabLst>
            </a:pPr>
            <a:r>
              <a:rPr lang="it-IT" sz="2000" i="0">
                <a:solidFill>
                  <a:srgbClr val="3366FF"/>
                </a:solidFill>
                <a:effectLst/>
                <a:latin typeface="Cooper Black" pitchFamily="18" charset="0"/>
              </a:rPr>
              <a:t>Leggere ci consente di viaggiare con la mente, nel tempo e nello</a:t>
            </a:r>
          </a:p>
          <a:p>
            <a:pPr>
              <a:tabLst>
                <a:tab pos="228600" algn="l"/>
              </a:tabLst>
            </a:pPr>
            <a:r>
              <a:rPr lang="it-IT" sz="2000" i="0">
                <a:solidFill>
                  <a:srgbClr val="3366FF"/>
                </a:solidFill>
                <a:effectLst/>
                <a:latin typeface="Cooper Black" pitchFamily="18" charset="0"/>
              </a:rPr>
              <a:t>spazio e di aprire finestre sul mondo reale e su quello possibile</a:t>
            </a:r>
          </a:p>
          <a:p>
            <a:pPr>
              <a:tabLst>
                <a:tab pos="228600" algn="l"/>
              </a:tabLst>
            </a:pPr>
            <a:endParaRPr lang="it-IT" b="0" i="0">
              <a:solidFill>
                <a:srgbClr val="000090"/>
              </a:solidFill>
              <a:effectLst/>
              <a:latin typeface="Calibri" pitchFamily="34" charset="0"/>
            </a:endParaRPr>
          </a:p>
        </p:txBody>
      </p:sp>
      <p:pic>
        <p:nvPicPr>
          <p:cNvPr id="18436" name="Immagine 1" descr="Unknown-3.jpe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940425" y="1978025"/>
            <a:ext cx="2501900" cy="325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ttangolo 2"/>
          <p:cNvSpPr/>
          <p:nvPr/>
        </p:nvSpPr>
        <p:spPr>
          <a:xfrm>
            <a:off x="1047750" y="4805363"/>
            <a:ext cx="2286000" cy="369887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it-IT" i="0" dirty="0">
                <a:solidFill>
                  <a:srgbClr val="000090"/>
                </a:solidFill>
                <a:effectLst/>
                <a:latin typeface="Calibri" charset="0"/>
                <a:ea typeface="ＭＳ Ｐゴシック" charset="0"/>
                <a:cs typeface="ＭＳ Ｐゴシック" charset="0"/>
              </a:rPr>
              <a:t> </a:t>
            </a:r>
            <a:endParaRPr lang="it-IT" dirty="0">
              <a:latin typeface="Arial Narrow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  <p:transition spd="slow">
    <p:pull dir="ru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it-IT" smtClean="0"/>
          </a:p>
        </p:txBody>
      </p:sp>
      <p:sp>
        <p:nvSpPr>
          <p:cNvPr id="19459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457200" y="1600200"/>
            <a:ext cx="7467600" cy="4873625"/>
          </a:xfrm>
        </p:spPr>
        <p:txBody>
          <a:bodyPr/>
          <a:lstStyle/>
          <a:p>
            <a:pPr>
              <a:buFontTx/>
              <a:buNone/>
            </a:pPr>
            <a:r>
              <a:rPr lang="it-IT" sz="2800" smtClean="0"/>
              <a:t>"Non esiste un vascello veloce come un libro, </a:t>
            </a:r>
            <a:br>
              <a:rPr lang="it-IT" sz="2800" smtClean="0"/>
            </a:br>
            <a:r>
              <a:rPr lang="it-IT" sz="2800" smtClean="0"/>
              <a:t>per portarci in terre lontane </a:t>
            </a:r>
            <a:br>
              <a:rPr lang="it-IT" sz="2800" smtClean="0"/>
            </a:br>
            <a:r>
              <a:rPr lang="it-IT" sz="2800" smtClean="0"/>
              <a:t>né corsieri come una pagina </a:t>
            </a:r>
            <a:br>
              <a:rPr lang="it-IT" sz="2800" smtClean="0"/>
            </a:br>
            <a:r>
              <a:rPr lang="it-IT" sz="2800" smtClean="0"/>
              <a:t>di poesia che s'impenna. </a:t>
            </a:r>
            <a:br>
              <a:rPr lang="it-IT" sz="2800" smtClean="0"/>
            </a:br>
            <a:r>
              <a:rPr lang="it-IT" sz="2800" smtClean="0"/>
              <a:t>Questa traversata </a:t>
            </a:r>
            <a:br>
              <a:rPr lang="it-IT" sz="2800" smtClean="0"/>
            </a:br>
            <a:r>
              <a:rPr lang="it-IT" sz="2800" smtClean="0"/>
              <a:t>può farla anche il povero </a:t>
            </a:r>
            <a:br>
              <a:rPr lang="it-IT" sz="2800" smtClean="0"/>
            </a:br>
            <a:r>
              <a:rPr lang="it-IT" sz="2800" smtClean="0"/>
              <a:t>senza aggressione di pedaggio, </a:t>
            </a:r>
            <a:br>
              <a:rPr lang="it-IT" sz="2800" smtClean="0"/>
            </a:br>
            <a:r>
              <a:rPr lang="it-IT" sz="2800" smtClean="0"/>
              <a:t>tanto è frugale il carro dell'anima." </a:t>
            </a:r>
          </a:p>
          <a:p>
            <a:pPr algn="r">
              <a:buFontTx/>
              <a:buNone/>
            </a:pPr>
            <a:r>
              <a:rPr lang="it-IT" sz="2800" smtClean="0"/>
              <a:t>Emily Dickinson</a:t>
            </a:r>
          </a:p>
        </p:txBody>
      </p:sp>
      <p:pic>
        <p:nvPicPr>
          <p:cNvPr id="19460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11863" y="2492375"/>
            <a:ext cx="2562225" cy="208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pull dir="ru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it-IT" smtClean="0">
              <a:latin typeface="News Gothic MT" pitchFamily="6" charset="0"/>
            </a:endParaRPr>
          </a:p>
        </p:txBody>
      </p:sp>
      <p:sp>
        <p:nvSpPr>
          <p:cNvPr id="20483" name="Segnaposto contenuto 2"/>
          <p:cNvSpPr>
            <a:spLocks noGrp="1"/>
          </p:cNvSpPr>
          <p:nvPr>
            <p:ph sz="quarter" idx="1"/>
          </p:nvPr>
        </p:nvSpPr>
        <p:spPr>
          <a:xfrm>
            <a:off x="549275" y="107950"/>
            <a:ext cx="8042275" cy="5835650"/>
          </a:xfrm>
        </p:spPr>
        <p:txBody>
          <a:bodyPr/>
          <a:lstStyle/>
          <a:p>
            <a:endParaRPr lang="it-IT" smtClean="0">
              <a:latin typeface="Lucida Calligraphy" pitchFamily="66" charset="0"/>
            </a:endParaRPr>
          </a:p>
          <a:p>
            <a:pPr>
              <a:buFont typeface="Wingdings 2" pitchFamily="18" charset="2"/>
              <a:buNone/>
            </a:pPr>
            <a:r>
              <a:rPr lang="it-IT" sz="1600" b="1" smtClean="0">
                <a:latin typeface="Arial" pitchFamily="34" charset="0"/>
                <a:cs typeface="Arial" pitchFamily="34" charset="0"/>
              </a:rPr>
              <a:t>                     </a:t>
            </a:r>
            <a:r>
              <a:rPr lang="it-IT" b="1" smtClean="0">
                <a:latin typeface="Arial" pitchFamily="34" charset="0"/>
                <a:cs typeface="Arial" pitchFamily="34" charset="0"/>
              </a:rPr>
              <a:t>Leggere è creare un giardino dentro noi</a:t>
            </a:r>
          </a:p>
          <a:p>
            <a:pPr>
              <a:buFont typeface="Wingdings 2" pitchFamily="18" charset="2"/>
              <a:buNone/>
            </a:pPr>
            <a:endParaRPr lang="it-IT" sz="1600" smtClean="0">
              <a:latin typeface="Lucida Calligraphy" pitchFamily="66" charset="0"/>
            </a:endParaRPr>
          </a:p>
          <a:p>
            <a:pPr>
              <a:buFont typeface="Wingdings 2" pitchFamily="18" charset="2"/>
              <a:buNone/>
            </a:pPr>
            <a:r>
              <a:rPr lang="it-IT" sz="1600" smtClean="0">
                <a:latin typeface="Lucida Calligraphy" pitchFamily="66" charset="0"/>
              </a:rPr>
              <a:t>Leggere, in fondo, non vuol dire altro che creare un piccolo giardino all'interno della nostra memoria. Ogni bel libro porta qualche elemento, un'aiuola, un viale, una panchina sulla quale riposarsi quando si è stanchi. Anno dopo anno, lettura dopo lettura, il giardino si trasforma in parco e, in questo parco, può capitare di trovarci qualcun altro.</a:t>
            </a:r>
            <a:br>
              <a:rPr lang="it-IT" sz="1600" smtClean="0">
                <a:latin typeface="Lucida Calligraphy" pitchFamily="66" charset="0"/>
              </a:rPr>
            </a:br>
            <a:r>
              <a:rPr lang="it-IT" smtClean="0">
                <a:latin typeface="Lucida Calligraphy" pitchFamily="66" charset="0"/>
              </a:rPr>
              <a:t>           </a:t>
            </a:r>
            <a:r>
              <a:rPr lang="it-IT" sz="1600" smtClean="0">
                <a:latin typeface="Arial" pitchFamily="34" charset="0"/>
                <a:cs typeface="Arial" pitchFamily="34" charset="0"/>
              </a:rPr>
              <a:t>Susanna Tamaro, </a:t>
            </a:r>
            <a:r>
              <a:rPr lang="it-IT" sz="1600" i="1" smtClean="0">
                <a:latin typeface="Arial" pitchFamily="34" charset="0"/>
                <a:cs typeface="Arial" pitchFamily="34" charset="0"/>
              </a:rPr>
              <a:t>Cara Mathilda. Lettere a una amica</a:t>
            </a:r>
            <a:r>
              <a:rPr lang="it-IT" sz="1600" smtClean="0">
                <a:latin typeface="Arial" pitchFamily="34" charset="0"/>
                <a:cs typeface="Arial" pitchFamily="34" charset="0"/>
              </a:rPr>
              <a:t>, Rizzoli 2010</a:t>
            </a:r>
            <a:endParaRPr lang="it-IT" sz="1600" smtClean="0">
              <a:latin typeface="Arial" pitchFamily="34" charset="0"/>
              <a:cs typeface="Arial" pitchFamily="34" charset="0"/>
              <a:hlinkClick r:id="rId2"/>
            </a:endParaRPr>
          </a:p>
          <a:p>
            <a:endParaRPr lang="it-IT" sz="3200" smtClean="0">
              <a:latin typeface="News Gothic MT" pitchFamily="6" charset="0"/>
            </a:endParaRPr>
          </a:p>
        </p:txBody>
      </p:sp>
      <p:pic>
        <p:nvPicPr>
          <p:cNvPr id="20484" name="Immagine 2" descr="images-2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700338" y="3644900"/>
            <a:ext cx="3543300" cy="2298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pull dir="ru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it-IT" sz="3600" smtClean="0">
                <a:latin typeface="Broadway" pitchFamily="82" charset="0"/>
              </a:rPr>
              <a:t>I diritti imprescrittibili del lettore</a:t>
            </a:r>
            <a:r>
              <a:rPr lang="it-IT" sz="4200" smtClean="0">
                <a:latin typeface="Broadway" pitchFamily="82" charset="0"/>
              </a:rPr>
              <a:t/>
            </a:r>
            <a:br>
              <a:rPr lang="it-IT" sz="4200" smtClean="0">
                <a:latin typeface="Broadway" pitchFamily="82" charset="0"/>
              </a:rPr>
            </a:br>
            <a:r>
              <a:rPr lang="it-IT" sz="2400" i="1" smtClean="0">
                <a:latin typeface="Arial" pitchFamily="34" charset="0"/>
              </a:rPr>
              <a:t>Il decalogo di Daniel Pennac</a:t>
            </a:r>
          </a:p>
        </p:txBody>
      </p:sp>
      <p:sp>
        <p:nvSpPr>
          <p:cNvPr id="21507" name="Rectangle 3"/>
          <p:cNvSpPr>
            <a:spLocks noGrp="1"/>
          </p:cNvSpPr>
          <p:nvPr>
            <p:ph sz="quarter" idx="1"/>
          </p:nvPr>
        </p:nvSpPr>
        <p:spPr>
          <a:xfrm>
            <a:off x="549275" y="1600200"/>
            <a:ext cx="8042275" cy="4924425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it-IT" sz="1800" b="1" smtClean="0">
                <a:latin typeface="Arial Black" pitchFamily="34" charset="0"/>
              </a:rPr>
              <a:t> 1) </a:t>
            </a:r>
            <a:r>
              <a:rPr lang="it-IT" sz="1800" smtClean="0">
                <a:latin typeface="Arial Black" pitchFamily="34" charset="0"/>
              </a:rPr>
              <a:t>Il diritto di non leggere</a:t>
            </a:r>
          </a:p>
          <a:p>
            <a:pPr>
              <a:lnSpc>
                <a:spcPct val="80000"/>
              </a:lnSpc>
            </a:pPr>
            <a:r>
              <a:rPr lang="it-IT" sz="1800" b="1" smtClean="0">
                <a:latin typeface="Arial Black" pitchFamily="34" charset="0"/>
              </a:rPr>
              <a:t> 2) </a:t>
            </a:r>
            <a:r>
              <a:rPr lang="it-IT" sz="1800" smtClean="0">
                <a:latin typeface="Arial Black" pitchFamily="34" charset="0"/>
              </a:rPr>
              <a:t>Il diritto di saltare le pagine</a:t>
            </a:r>
          </a:p>
          <a:p>
            <a:pPr>
              <a:lnSpc>
                <a:spcPct val="80000"/>
              </a:lnSpc>
            </a:pPr>
            <a:r>
              <a:rPr lang="it-IT" sz="1800" b="1" smtClean="0">
                <a:latin typeface="Arial Black" pitchFamily="34" charset="0"/>
              </a:rPr>
              <a:t> 3) </a:t>
            </a:r>
            <a:r>
              <a:rPr lang="it-IT" sz="1800" smtClean="0">
                <a:latin typeface="Arial Black" pitchFamily="34" charset="0"/>
              </a:rPr>
              <a:t>Il diritto di non finire il libro</a:t>
            </a:r>
          </a:p>
          <a:p>
            <a:pPr>
              <a:lnSpc>
                <a:spcPct val="80000"/>
              </a:lnSpc>
            </a:pPr>
            <a:r>
              <a:rPr lang="it-IT" sz="1800" b="1" smtClean="0">
                <a:latin typeface="Arial Black" pitchFamily="34" charset="0"/>
              </a:rPr>
              <a:t> 4) </a:t>
            </a:r>
            <a:r>
              <a:rPr lang="it-IT" sz="1800" smtClean="0">
                <a:latin typeface="Arial Black" pitchFamily="34" charset="0"/>
              </a:rPr>
              <a:t>Il diritto di rileggere</a:t>
            </a:r>
          </a:p>
          <a:p>
            <a:pPr>
              <a:lnSpc>
                <a:spcPct val="80000"/>
              </a:lnSpc>
            </a:pPr>
            <a:r>
              <a:rPr lang="it-IT" sz="1800" b="1" smtClean="0">
                <a:latin typeface="Arial Black" pitchFamily="34" charset="0"/>
              </a:rPr>
              <a:t> 5) </a:t>
            </a:r>
            <a:r>
              <a:rPr lang="it-IT" sz="1800" smtClean="0">
                <a:latin typeface="Arial Black" pitchFamily="34" charset="0"/>
              </a:rPr>
              <a:t>Il diritto di leggere qualsiasi cosa</a:t>
            </a:r>
          </a:p>
          <a:p>
            <a:pPr>
              <a:lnSpc>
                <a:spcPct val="80000"/>
              </a:lnSpc>
            </a:pPr>
            <a:r>
              <a:rPr lang="it-IT" sz="1800" b="1" smtClean="0">
                <a:latin typeface="Arial Black" pitchFamily="34" charset="0"/>
              </a:rPr>
              <a:t> 6) </a:t>
            </a:r>
            <a:r>
              <a:rPr lang="it-IT" sz="1800" smtClean="0">
                <a:latin typeface="Arial Black" pitchFamily="34" charset="0"/>
              </a:rPr>
              <a:t>Il diritto al bovarismo (malattia testualmente  contagiosa) </a:t>
            </a:r>
          </a:p>
          <a:p>
            <a:pPr>
              <a:lnSpc>
                <a:spcPct val="80000"/>
              </a:lnSpc>
            </a:pPr>
            <a:r>
              <a:rPr lang="it-IT" sz="1800" b="1" smtClean="0">
                <a:latin typeface="Arial Black" pitchFamily="34" charset="0"/>
              </a:rPr>
              <a:t> 7) </a:t>
            </a:r>
            <a:r>
              <a:rPr lang="it-IT" sz="1800" smtClean="0">
                <a:latin typeface="Arial Black" pitchFamily="34" charset="0"/>
              </a:rPr>
              <a:t>Il diritto di leggere ovunque </a:t>
            </a:r>
          </a:p>
          <a:p>
            <a:pPr>
              <a:lnSpc>
                <a:spcPct val="80000"/>
              </a:lnSpc>
            </a:pPr>
            <a:r>
              <a:rPr lang="it-IT" sz="1800" b="1" smtClean="0">
                <a:latin typeface="Arial Black" pitchFamily="34" charset="0"/>
              </a:rPr>
              <a:t> 8) </a:t>
            </a:r>
            <a:r>
              <a:rPr lang="it-IT" sz="1800" smtClean="0">
                <a:latin typeface="Arial Black" pitchFamily="34" charset="0"/>
              </a:rPr>
              <a:t>Il diritto di spizzicare </a:t>
            </a:r>
          </a:p>
          <a:p>
            <a:pPr>
              <a:lnSpc>
                <a:spcPct val="80000"/>
              </a:lnSpc>
            </a:pPr>
            <a:r>
              <a:rPr lang="it-IT" sz="1800" b="1" smtClean="0">
                <a:latin typeface="Arial Black" pitchFamily="34" charset="0"/>
              </a:rPr>
              <a:t> 9) </a:t>
            </a:r>
            <a:r>
              <a:rPr lang="it-IT" sz="1800" smtClean="0">
                <a:latin typeface="Arial Black" pitchFamily="34" charset="0"/>
              </a:rPr>
              <a:t>Il diritto di leggere ad alta voce </a:t>
            </a:r>
          </a:p>
          <a:p>
            <a:pPr>
              <a:lnSpc>
                <a:spcPct val="80000"/>
              </a:lnSpc>
            </a:pPr>
            <a:r>
              <a:rPr lang="it-IT" sz="1800" b="1" smtClean="0">
                <a:latin typeface="Arial Black" pitchFamily="34" charset="0"/>
              </a:rPr>
              <a:t>10) </a:t>
            </a:r>
            <a:r>
              <a:rPr lang="it-IT" sz="1800" smtClean="0">
                <a:latin typeface="Arial Black" pitchFamily="34" charset="0"/>
              </a:rPr>
              <a:t>Il diritto di tacere</a:t>
            </a:r>
            <a:r>
              <a:rPr lang="it-IT" sz="1800" smtClean="0">
                <a:latin typeface="News Gothic MT" pitchFamily="6" charset="0"/>
              </a:rPr>
              <a:t> </a:t>
            </a:r>
          </a:p>
        </p:txBody>
      </p:sp>
    </p:spTree>
  </p:cSld>
  <p:clrMapOvr>
    <a:masterClrMapping/>
  </p:clrMapOvr>
  <p:transition spd="slow">
    <p:pull dir="ru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/>
          </p:cNvSpPr>
          <p:nvPr>
            <p:ph type="title"/>
          </p:nvPr>
        </p:nvSpPr>
        <p:spPr/>
        <p:txBody>
          <a:bodyPr anchor="t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it-IT" altLang="ja-JP" sz="2800" b="1" dirty="0" smtClean="0">
                <a:solidFill>
                  <a:srgbClr val="7B9899"/>
                </a:solidFill>
                <a:latin typeface="News Gothic MT" pitchFamily="6" charset="0"/>
                <a:ea typeface="MS Mincho" pitchFamily="49" charset="-128"/>
              </a:rPr>
              <a:t/>
            </a:r>
            <a:br>
              <a:rPr lang="it-IT" altLang="ja-JP" sz="2800" b="1" dirty="0" smtClean="0">
                <a:solidFill>
                  <a:srgbClr val="7B9899"/>
                </a:solidFill>
                <a:latin typeface="News Gothic MT" pitchFamily="6" charset="0"/>
                <a:ea typeface="MS Mincho" pitchFamily="49" charset="-128"/>
              </a:rPr>
            </a:br>
            <a:r>
              <a:rPr lang="it-IT" altLang="ja-JP" sz="2800" b="1" dirty="0" smtClean="0">
                <a:solidFill>
                  <a:srgbClr val="7B9899"/>
                </a:solidFill>
                <a:latin typeface="News Gothic MT" pitchFamily="6" charset="0"/>
                <a:ea typeface="MS Mincho" pitchFamily="49" charset="-128"/>
              </a:rPr>
              <a:t>“</a:t>
            </a:r>
            <a:r>
              <a:rPr lang="it-IT" altLang="ja-JP" sz="2800" b="1" dirty="0" smtClean="0">
                <a:solidFill>
                  <a:srgbClr val="7B9899"/>
                </a:solidFill>
                <a:latin typeface="Gungsuh" pitchFamily="18" charset="-127"/>
                <a:ea typeface="Gungsuh" pitchFamily="18" charset="-127"/>
              </a:rPr>
              <a:t>Noi siamo quello che leggiamo</a:t>
            </a:r>
            <a:r>
              <a:rPr lang="it-IT" altLang="ja-JP" sz="2800" b="1" dirty="0" smtClean="0">
                <a:solidFill>
                  <a:srgbClr val="7B9899"/>
                </a:solidFill>
                <a:latin typeface="News Gothic MT" pitchFamily="6" charset="0"/>
                <a:ea typeface="MS Mincho" pitchFamily="49" charset="-128"/>
              </a:rPr>
              <a:t>”</a:t>
            </a:r>
            <a:br>
              <a:rPr lang="it-IT" altLang="ja-JP" sz="2800" b="1" dirty="0" smtClean="0">
                <a:solidFill>
                  <a:srgbClr val="7B9899"/>
                </a:solidFill>
                <a:latin typeface="News Gothic MT" pitchFamily="6" charset="0"/>
                <a:ea typeface="MS Mincho" pitchFamily="49" charset="-128"/>
              </a:rPr>
            </a:br>
            <a:endParaRPr lang="it-IT" sz="2800" b="1" dirty="0" smtClean="0">
              <a:solidFill>
                <a:srgbClr val="7B9899"/>
              </a:solidFill>
              <a:latin typeface="News Gothic MT" pitchFamily="6" charset="0"/>
            </a:endParaRPr>
          </a:p>
        </p:txBody>
      </p:sp>
      <p:sp>
        <p:nvSpPr>
          <p:cNvPr id="22531" name="Rectangle 3"/>
          <p:cNvSpPr>
            <a:spLocks noGrp="1"/>
          </p:cNvSpPr>
          <p:nvPr>
            <p:ph sz="quarter" idx="1"/>
          </p:nvPr>
        </p:nvSpPr>
        <p:spPr>
          <a:xfrm>
            <a:off x="457200" y="1268413"/>
            <a:ext cx="8169275" cy="4897437"/>
          </a:xfrm>
        </p:spPr>
        <p:txBody>
          <a:bodyPr/>
          <a:lstStyle/>
          <a:p>
            <a:r>
              <a:rPr lang="it-IT" sz="2000" smtClean="0">
                <a:latin typeface="Calibri" pitchFamily="34" charset="0"/>
              </a:rPr>
              <a:t>C</a:t>
            </a:r>
            <a:r>
              <a:rPr lang="it-IT" altLang="it-IT" sz="2000" smtClean="0">
                <a:latin typeface="Calibri" pitchFamily="34" charset="0"/>
              </a:rPr>
              <a:t>’</a:t>
            </a:r>
            <a:r>
              <a:rPr lang="it-IT" sz="2000" smtClean="0">
                <a:latin typeface="Calibri" pitchFamily="34" charset="0"/>
              </a:rPr>
              <a:t>è una relazione tra un ambiente casa-scuola ricco di storie, che stimola il dialogo e la conversazione sui libri, e la crescita di lettori entusiasti e consapevoli. Leggere letteratura ci consente di sperimentare le più diverse soluzioni ai problemi della vita prima di affrontarle nella realtà.</a:t>
            </a:r>
          </a:p>
          <a:p>
            <a:pPr>
              <a:buFont typeface="Wingdings" pitchFamily="2" charset="2"/>
              <a:buNone/>
            </a:pPr>
            <a:r>
              <a:rPr lang="it-IT" sz="1800" smtClean="0">
                <a:latin typeface="News Gothic MT" pitchFamily="6" charset="0"/>
              </a:rPr>
              <a:t> </a:t>
            </a:r>
          </a:p>
        </p:txBody>
      </p:sp>
      <p:pic>
        <p:nvPicPr>
          <p:cNvPr id="22532" name="Picture 5" descr="Siamo-quel-che-leggiamo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58888" y="3141663"/>
            <a:ext cx="2016125" cy="2779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3" name="Picture 7" descr="7489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43450" y="3138488"/>
            <a:ext cx="2857500" cy="299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pull dir="ru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itolo 1"/>
          <p:cNvSpPr>
            <a:spLocks noGrp="1"/>
          </p:cNvSpPr>
          <p:nvPr>
            <p:ph type="title"/>
          </p:nvPr>
        </p:nvSpPr>
        <p:spPr>
          <a:xfrm>
            <a:off x="549275" y="476250"/>
            <a:ext cx="8042275" cy="1584325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it-IT" sz="3600" b="1" smtClean="0">
                <a:latin typeface="News Gothic MT" pitchFamily="6" charset="0"/>
              </a:rPr>
              <a:t>Cosa cambia con le nuove tecnologie</a:t>
            </a:r>
            <a:r>
              <a:rPr lang="it-IT" sz="2800" b="1" smtClean="0">
                <a:latin typeface="News Gothic MT" pitchFamily="6" charset="0"/>
              </a:rPr>
              <a:t>?</a:t>
            </a:r>
          </a:p>
        </p:txBody>
      </p:sp>
      <p:pic>
        <p:nvPicPr>
          <p:cNvPr id="23555" name="Segnaposto contenuto 3" descr="images.jpeg"/>
          <p:cNvPicPr>
            <a:picLocks noGrp="1" noChangeAspect="1"/>
          </p:cNvPicPr>
          <p:nvPr>
            <p:ph sz="quarter" idx="1"/>
          </p:nvPr>
        </p:nvPicPr>
        <p:blipFill>
          <a:blip r:embed="rId2"/>
          <a:srcRect t="9421" b="9421"/>
          <a:stretch>
            <a:fillRect/>
          </a:stretch>
        </p:blipFill>
        <p:spPr>
          <a:xfrm>
            <a:off x="333375" y="2916238"/>
            <a:ext cx="4824413" cy="3265487"/>
          </a:xfrm>
        </p:spPr>
      </p:pic>
      <p:pic>
        <p:nvPicPr>
          <p:cNvPr id="23556" name="Immagine 4" descr="images-2.jpe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580063" y="3573463"/>
            <a:ext cx="2641600" cy="193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pull dir="ru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8" descr="245_digital_generation_g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3850" y="476250"/>
            <a:ext cx="1439863" cy="1136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79" name="Picture 10" descr="davanti_al_computer_medium">
            <a:hlinkClick r:id="rId4"/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95288" y="5013325"/>
            <a:ext cx="1152525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0" name="Picture 12" descr="nativo_digitale">
            <a:hlinkClick r:id="rId6"/>
          </p:cNvPr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339975" y="333375"/>
            <a:ext cx="1512888" cy="1368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1" name="Picture 14" descr="cellulare">
            <a:hlinkClick r:id="rId8"/>
          </p:cNvPr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6732588" y="2276475"/>
            <a:ext cx="1800225" cy="155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2" name="Picture 18" descr="Mostra immagine a dimensione intera">
            <a:hlinkClick r:id="rId10"/>
          </p:cNvPr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4643438" y="188913"/>
            <a:ext cx="1008062" cy="119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3" name="Picture 19" descr="computerint">
            <a:hlinkClick r:id="rId12"/>
          </p:cNvPr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6443663" y="765175"/>
            <a:ext cx="1441450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4" name="Picture 21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7019925" y="4652963"/>
            <a:ext cx="1460500" cy="1773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5" name="Picture 23" descr="bambini-e-tecnologia-la-generazione-dei-nativi-dig-1">
            <a:hlinkClick r:id="rId15"/>
          </p:cNvPr>
          <p:cNvPicPr>
            <a:picLocks noChangeAspect="1" noChangeArrowheads="1"/>
          </p:cNvPicPr>
          <p:nvPr/>
        </p:nvPicPr>
        <p:blipFill>
          <a:blip r:embed="rId16"/>
          <a:srcRect/>
          <a:stretch>
            <a:fillRect/>
          </a:stretch>
        </p:blipFill>
        <p:spPr bwMode="auto">
          <a:xfrm>
            <a:off x="4140200" y="4221163"/>
            <a:ext cx="9144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6" name="Picture 25" descr="86948748716DEC52BA2BB19B35022">
            <a:hlinkClick r:id="rId17"/>
          </p:cNvPr>
          <p:cNvPicPr>
            <a:picLocks noChangeAspect="1" noChangeArrowheads="1"/>
          </p:cNvPicPr>
          <p:nvPr/>
        </p:nvPicPr>
        <p:blipFill>
          <a:blip r:embed="rId18"/>
          <a:srcRect/>
          <a:stretch>
            <a:fillRect/>
          </a:stretch>
        </p:blipFill>
        <p:spPr bwMode="auto">
          <a:xfrm>
            <a:off x="4643438" y="5516563"/>
            <a:ext cx="1162050" cy="100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7" name="Picture 27" descr="550_Siesta_iDock_left_iPod">
            <a:hlinkClick r:id="rId19"/>
          </p:cNvPr>
          <p:cNvPicPr>
            <a:picLocks noChangeAspect="1" noChangeArrowheads="1"/>
          </p:cNvPicPr>
          <p:nvPr/>
        </p:nvPicPr>
        <p:blipFill>
          <a:blip r:embed="rId20"/>
          <a:srcRect/>
          <a:stretch>
            <a:fillRect/>
          </a:stretch>
        </p:blipFill>
        <p:spPr bwMode="auto">
          <a:xfrm>
            <a:off x="250825" y="2565400"/>
            <a:ext cx="1266825" cy="1123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8" name="Picture 29" descr="zbrush">
            <a:hlinkClick r:id="rId21"/>
          </p:cNvPr>
          <p:cNvPicPr>
            <a:picLocks noChangeAspect="1" noChangeArrowheads="1"/>
          </p:cNvPicPr>
          <p:nvPr/>
        </p:nvPicPr>
        <p:blipFill>
          <a:blip r:embed="rId22"/>
          <a:srcRect/>
          <a:stretch>
            <a:fillRect/>
          </a:stretch>
        </p:blipFill>
        <p:spPr bwMode="auto">
          <a:xfrm>
            <a:off x="1979613" y="4508500"/>
            <a:ext cx="142875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9" name="Picture 31" descr="Mostra immagine a dimensione intera">
            <a:hlinkClick r:id="rId23"/>
          </p:cNvPr>
          <p:cNvPicPr>
            <a:picLocks noChangeAspect="1" noChangeArrowheads="1"/>
          </p:cNvPicPr>
          <p:nvPr/>
        </p:nvPicPr>
        <p:blipFill>
          <a:blip r:embed="rId24"/>
          <a:srcRect/>
          <a:stretch>
            <a:fillRect/>
          </a:stretch>
        </p:blipFill>
        <p:spPr bwMode="auto">
          <a:xfrm>
            <a:off x="5508625" y="3933825"/>
            <a:ext cx="1512888" cy="977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90" name="Picture 32" descr="facebook-diaspora-e-il-caos-dei-social-networ-L-1"/>
          <p:cNvPicPr>
            <a:picLocks noChangeAspect="1" noChangeArrowheads="1"/>
          </p:cNvPicPr>
          <p:nvPr/>
        </p:nvPicPr>
        <p:blipFill>
          <a:blip r:embed="rId25"/>
          <a:srcRect/>
          <a:stretch>
            <a:fillRect/>
          </a:stretch>
        </p:blipFill>
        <p:spPr bwMode="auto">
          <a:xfrm>
            <a:off x="2771775" y="1557338"/>
            <a:ext cx="2952750" cy="2643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pull dir="ru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it-IT" smtClean="0"/>
          </a:p>
        </p:txBody>
      </p:sp>
      <p:sp>
        <p:nvSpPr>
          <p:cNvPr id="25603" name="Rectangle 3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625"/>
          </a:xfrm>
        </p:spPr>
        <p:txBody>
          <a:bodyPr/>
          <a:lstStyle/>
          <a:p>
            <a:r>
              <a:rPr lang="it-IT" smtClean="0"/>
              <a:t>Le nuove tecnologie sono una realtà e anche una grande opportunità. Ma IL LIBRO mantiene una sua specifica identità</a:t>
            </a:r>
          </a:p>
        </p:txBody>
      </p:sp>
      <p:pic>
        <p:nvPicPr>
          <p:cNvPr id="25604" name="Picture 5" descr="È un libr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95513" y="3678238"/>
            <a:ext cx="1619250" cy="2447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pull dir="ru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itolo 1"/>
          <p:cNvSpPr>
            <a:spLocks noGrp="1"/>
          </p:cNvSpPr>
          <p:nvPr>
            <p:ph type="title"/>
          </p:nvPr>
        </p:nvSpPr>
        <p:spPr>
          <a:xfrm>
            <a:off x="395288" y="476250"/>
            <a:ext cx="8042275" cy="112395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it-IT" smtClean="0">
              <a:latin typeface="News Gothic MT" pitchFamily="6" charset="0"/>
            </a:endParaRPr>
          </a:p>
        </p:txBody>
      </p:sp>
      <p:pic>
        <p:nvPicPr>
          <p:cNvPr id="26627" name="Segnaposto contenuto 3" descr="images-7.jpeg"/>
          <p:cNvPicPr>
            <a:picLocks noGrp="1" noChangeAspect="1"/>
          </p:cNvPicPr>
          <p:nvPr>
            <p:ph sz="quarter" idx="1"/>
          </p:nvPr>
        </p:nvPicPr>
        <p:blipFill>
          <a:blip r:embed="rId2"/>
          <a:srcRect t="7916" b="7916"/>
          <a:stretch>
            <a:fillRect/>
          </a:stretch>
        </p:blipFill>
        <p:spPr>
          <a:xfrm>
            <a:off x="900113" y="2060575"/>
            <a:ext cx="4248150" cy="3168650"/>
          </a:xfrm>
        </p:spPr>
      </p:pic>
      <p:pic>
        <p:nvPicPr>
          <p:cNvPr id="26628" name="Immagine 4" descr="images-8.jpe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64163" y="4365625"/>
            <a:ext cx="3632200" cy="223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pull dir="r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olo 1"/>
          <p:cNvSpPr>
            <a:spLocks noGrp="1"/>
          </p:cNvSpPr>
          <p:nvPr>
            <p:ph type="title"/>
          </p:nvPr>
        </p:nvSpPr>
        <p:spPr>
          <a:xfrm>
            <a:off x="549275" y="107950"/>
            <a:ext cx="8042275" cy="1665288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it-IT" smtClean="0">
                <a:latin typeface="News Gothic MT" pitchFamily="6" charset="0"/>
              </a:rPr>
              <a:t/>
            </a:r>
            <a:br>
              <a:rPr lang="it-IT" smtClean="0">
                <a:latin typeface="News Gothic MT" pitchFamily="6" charset="0"/>
              </a:rPr>
            </a:br>
            <a:r>
              <a:rPr lang="it-IT" smtClean="0">
                <a:latin typeface="News Gothic MT" pitchFamily="6" charset="0"/>
              </a:rPr>
              <a:t>IL VALORE DELLE STORIE PER LA VITA</a:t>
            </a:r>
          </a:p>
        </p:txBody>
      </p:sp>
      <p:sp>
        <p:nvSpPr>
          <p:cNvPr id="9219" name="Segnaposto contenuto 2"/>
          <p:cNvSpPr>
            <a:spLocks noGrp="1"/>
          </p:cNvSpPr>
          <p:nvPr>
            <p:ph sz="quarter" idx="1"/>
          </p:nvPr>
        </p:nvSpPr>
        <p:spPr>
          <a:xfrm>
            <a:off x="549275" y="1773238"/>
            <a:ext cx="8042275" cy="4170362"/>
          </a:xfrm>
        </p:spPr>
        <p:txBody>
          <a:bodyPr/>
          <a:lstStyle/>
          <a:p>
            <a:endParaRPr lang="it-IT" sz="2000" smtClean="0">
              <a:latin typeface="News Gothic MT" pitchFamily="6" charset="0"/>
            </a:endParaRPr>
          </a:p>
          <a:p>
            <a:r>
              <a:rPr lang="it-IT" sz="2000" smtClean="0">
                <a:latin typeface="News Gothic MT" pitchFamily="6" charset="0"/>
              </a:rPr>
              <a:t>Il profondo valore delle storie per la vita è espresso magistralmente nella tradizione Yiddish</a:t>
            </a:r>
          </a:p>
        </p:txBody>
      </p:sp>
      <p:pic>
        <p:nvPicPr>
          <p:cNvPr id="9220" name="Immagine 1" descr="images-8.jpe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46475" y="3173413"/>
            <a:ext cx="1625600" cy="2425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pull dir="ru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it-IT" sz="2800" smtClean="0">
                <a:latin typeface="News Gothic MT" pitchFamily="6" charset="0"/>
              </a:rPr>
              <a:t>Un</a:t>
            </a:r>
            <a:r>
              <a:rPr lang="it-IT" altLang="it-IT" sz="2800" smtClean="0">
                <a:latin typeface="News Gothic MT" pitchFamily="6" charset="0"/>
              </a:rPr>
              <a:t>’</a:t>
            </a:r>
            <a:r>
              <a:rPr lang="it-IT" sz="2800" smtClean="0">
                <a:latin typeface="News Gothic MT" pitchFamily="6" charset="0"/>
              </a:rPr>
              <a:t>inattesa rinascita della scrittura che risponde a un grande BISOGNO DI STORIE</a:t>
            </a:r>
          </a:p>
        </p:txBody>
      </p:sp>
      <p:pic>
        <p:nvPicPr>
          <p:cNvPr id="27651" name="Segnaposto contenuto 3" descr="Unknown-1.jpeg"/>
          <p:cNvPicPr>
            <a:picLocks noGrp="1" noChangeAspect="1"/>
          </p:cNvPicPr>
          <p:nvPr>
            <p:ph sz="quarter" idx="1"/>
          </p:nvPr>
        </p:nvPicPr>
        <p:blipFill>
          <a:blip r:embed="rId2"/>
          <a:srcRect t="8900" b="8900"/>
          <a:stretch>
            <a:fillRect/>
          </a:stretch>
        </p:blipFill>
        <p:spPr>
          <a:xfrm>
            <a:off x="384175" y="2492375"/>
            <a:ext cx="4968875" cy="3379788"/>
          </a:xfrm>
        </p:spPr>
      </p:pic>
      <p:pic>
        <p:nvPicPr>
          <p:cNvPr id="27652" name="Immagine 4" descr="images-9.jpe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24525" y="1587500"/>
            <a:ext cx="3289300" cy="275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pull dir="ru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it-IT" smtClean="0">
                <a:latin typeface="News Gothic MT" pitchFamily="6" charset="0"/>
              </a:rPr>
              <a:t>Ma cos</a:t>
            </a:r>
            <a:r>
              <a:rPr lang="it-IT" altLang="it-IT" smtClean="0">
                <a:latin typeface="News Gothic MT" pitchFamily="6" charset="0"/>
              </a:rPr>
              <a:t>’</a:t>
            </a:r>
            <a:r>
              <a:rPr lang="it-IT" smtClean="0">
                <a:latin typeface="News Gothic MT" pitchFamily="6" charset="0"/>
              </a:rPr>
              <a:t>è un libro?</a:t>
            </a:r>
          </a:p>
        </p:txBody>
      </p:sp>
      <p:pic>
        <p:nvPicPr>
          <p:cNvPr id="28675" name="Segnaposto contenuto 2" descr="images-2.jpeg"/>
          <p:cNvPicPr>
            <a:picLocks noGrp="1" noChangeAspect="1"/>
          </p:cNvPicPr>
          <p:nvPr>
            <p:ph sz="quarter" idx="1"/>
          </p:nvPr>
        </p:nvPicPr>
        <p:blipFill>
          <a:blip r:embed="rId2"/>
          <a:srcRect t="13950" b="13950"/>
          <a:stretch>
            <a:fillRect/>
          </a:stretch>
        </p:blipFill>
        <p:spPr>
          <a:xfrm>
            <a:off x="2051050" y="3357563"/>
            <a:ext cx="4176713" cy="3095625"/>
          </a:xfrm>
        </p:spPr>
      </p:pic>
      <p:pic>
        <p:nvPicPr>
          <p:cNvPr id="28676" name="Immagine 11" descr="Unknown-2.jpe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64388" y="4330700"/>
            <a:ext cx="1727200" cy="223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7" name="Immagine 12" descr="Unknown-3.jpe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588125" y="1557338"/>
            <a:ext cx="1830388" cy="2447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8" name="Immagine 13" descr="Unknown.jpe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50825" y="1557338"/>
            <a:ext cx="1800225" cy="2447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pull dir="ru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69850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endParaRPr lang="it-IT" sz="4000" smtClean="0"/>
          </a:p>
        </p:txBody>
      </p:sp>
      <p:pic>
        <p:nvPicPr>
          <p:cNvPr id="29699" name="Picture 3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457200" y="333375"/>
            <a:ext cx="8229600" cy="6524625"/>
          </a:xfrm>
        </p:spPr>
      </p:pic>
    </p:spTree>
  </p:cSld>
  <p:clrMapOvr>
    <a:masterClrMapping/>
  </p:clrMapOvr>
  <p:transition spd="slow">
    <p:pull dir="ru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itolo 1"/>
          <p:cNvSpPr>
            <a:spLocks noGrp="1"/>
          </p:cNvSpPr>
          <p:nvPr>
            <p:ph type="title"/>
          </p:nvPr>
        </p:nvSpPr>
        <p:spPr>
          <a:xfrm>
            <a:off x="549275" y="107950"/>
            <a:ext cx="8042275" cy="2384425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it-IT" sz="3200" smtClean="0">
                <a:latin typeface="News Gothic MT" pitchFamily="6" charset="0"/>
              </a:rPr>
              <a:t>I libri per ragazzi sono una risorsa preziosa e offrono sguardi diversi sul mondo: libri per crescere e aprire finestre sorprendenti</a:t>
            </a:r>
          </a:p>
        </p:txBody>
      </p:sp>
      <p:pic>
        <p:nvPicPr>
          <p:cNvPr id="30723" name="Segnaposto contenuto 2" descr="Unknown.jpeg"/>
          <p:cNvPicPr>
            <a:picLocks noGrp="1" noChangeAspect="1"/>
          </p:cNvPicPr>
          <p:nvPr>
            <p:ph sz="quarter" idx="1"/>
          </p:nvPr>
        </p:nvPicPr>
        <p:blipFill>
          <a:blip r:embed="rId2"/>
          <a:srcRect t="22997" b="22997"/>
          <a:stretch>
            <a:fillRect/>
          </a:stretch>
        </p:blipFill>
        <p:spPr>
          <a:xfrm>
            <a:off x="2771775" y="3357563"/>
            <a:ext cx="3311525" cy="2232025"/>
          </a:xfrm>
        </p:spPr>
      </p:pic>
    </p:spTree>
  </p:cSld>
  <p:clrMapOvr>
    <a:masterClrMapping/>
  </p:clrMapOvr>
  <p:transition spd="slow">
    <p:pull dir="ru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6" descr="JL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14600" y="1371600"/>
            <a:ext cx="1981200" cy="289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47" name="Picture 7" descr="lastradadijella">
            <a:hlinkClick r:id="rId3"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800600" y="1371600"/>
            <a:ext cx="1885950" cy="289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748" name="Rectangle 9"/>
          <p:cNvSpPr>
            <a:spLocks noChangeArrowheads="1"/>
          </p:cNvSpPr>
          <p:nvPr/>
        </p:nvSpPr>
        <p:spPr bwMode="auto">
          <a:xfrm>
            <a:off x="1676400" y="4648200"/>
            <a:ext cx="6496050" cy="212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 altLang="ja-JP" sz="2400" i="0">
                <a:solidFill>
                  <a:schemeClr val="accent2"/>
                </a:solidFill>
                <a:effectLst/>
                <a:latin typeface="Calibri" pitchFamily="34" charset="0"/>
              </a:rPr>
              <a:t>L’esempio di JELLA LEPMAN</a:t>
            </a:r>
          </a:p>
          <a:p>
            <a:pPr algn="ctr"/>
            <a:r>
              <a:rPr lang="ja-JP" altLang="it-IT" sz="2400" i="0">
                <a:solidFill>
                  <a:schemeClr val="accent2"/>
                </a:solidFill>
                <a:effectLst/>
                <a:latin typeface="Calibri" pitchFamily="34" charset="0"/>
              </a:rPr>
              <a:t>“</a:t>
            </a:r>
            <a:r>
              <a:rPr lang="it-IT" altLang="ja-JP" sz="2400" i="0">
                <a:solidFill>
                  <a:schemeClr val="accent2"/>
                </a:solidFill>
                <a:effectLst/>
                <a:latin typeface="Calibri" pitchFamily="34" charset="0"/>
              </a:rPr>
              <a:t>I Libri per bambini </a:t>
            </a:r>
            <a:r>
              <a:rPr lang="it-IT" altLang="ja-JP" sz="2400" b="0" i="0">
                <a:solidFill>
                  <a:schemeClr val="accent2"/>
                </a:solidFill>
                <a:effectLst/>
                <a:latin typeface="Calibri" pitchFamily="34" charset="0"/>
              </a:rPr>
              <a:t>sono CIBO PER LA MENTE e </a:t>
            </a:r>
            <a:r>
              <a:rPr lang="it-IT" altLang="ja-JP" sz="2400" i="0">
                <a:solidFill>
                  <a:schemeClr val="accent2"/>
                </a:solidFill>
                <a:effectLst/>
                <a:latin typeface="Calibri" pitchFamily="34" charset="0"/>
              </a:rPr>
              <a:t>formidabili VACCINI  contro la dittatura, l’ignoranza e il razzismo</a:t>
            </a:r>
            <a:r>
              <a:rPr lang="ja-JP" altLang="it-IT" sz="2400" i="0">
                <a:solidFill>
                  <a:schemeClr val="accent2"/>
                </a:solidFill>
                <a:effectLst/>
                <a:latin typeface="Calibri" pitchFamily="34" charset="0"/>
              </a:rPr>
              <a:t>”</a:t>
            </a:r>
            <a:endParaRPr lang="it-IT" altLang="ja-JP" sz="2400" i="0">
              <a:solidFill>
                <a:schemeClr val="accent2"/>
              </a:solidFill>
              <a:effectLst/>
              <a:latin typeface="Calibri" pitchFamily="34" charset="0"/>
            </a:endParaRPr>
          </a:p>
          <a:p>
            <a:pPr>
              <a:spcBef>
                <a:spcPct val="50000"/>
              </a:spcBef>
            </a:pPr>
            <a:endParaRPr lang="it-IT" sz="2400" i="0">
              <a:solidFill>
                <a:schemeClr val="accent2"/>
              </a:solidFill>
              <a:effectLst/>
              <a:latin typeface="Calibri" pitchFamily="34" charset="0"/>
            </a:endParaRPr>
          </a:p>
        </p:txBody>
      </p:sp>
    </p:spTree>
  </p:cSld>
  <p:clrMapOvr>
    <a:masterClrMapping/>
  </p:clrMapOvr>
  <p:transition spd="slow">
    <p:pull dir="ru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Immagine 1" descr="Unknown.jpe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46700" y="3913188"/>
            <a:ext cx="3048000" cy="203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3010" name="Titolo 2"/>
          <p:cNvSpPr>
            <a:spLocks noGrp="1"/>
          </p:cNvSpPr>
          <p:nvPr>
            <p:ph type="ctrTitle"/>
          </p:nvPr>
        </p:nvSpPr>
        <p:spPr>
          <a:xfrm>
            <a:off x="685800" y="1916113"/>
            <a:ext cx="7772400" cy="1441450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buClr>
                <a:srgbClr val="6FB7D7"/>
              </a:buClr>
              <a:buFont typeface="Wingdings 2" pitchFamily="18" charset="2"/>
              <a:buNone/>
              <a:defRPr/>
            </a:pPr>
            <a:r>
              <a:rPr lang="it-IT" sz="2400" dirty="0" smtClean="0">
                <a:solidFill>
                  <a:srgbClr val="FF6600"/>
                </a:solidFill>
                <a:latin typeface="Aharoni" pitchFamily="2" charset="-79"/>
                <a:ea typeface="MS PGothic" pitchFamily="34" charset="-128"/>
                <a:cs typeface="Aharoni" pitchFamily="2" charset="-79"/>
              </a:rPr>
              <a:t>Il </a:t>
            </a:r>
            <a:r>
              <a:rPr lang="it-IT" altLang="it-IT" sz="2400" dirty="0" smtClean="0">
                <a:solidFill>
                  <a:srgbClr val="FF6600"/>
                </a:solidFill>
                <a:latin typeface="Aharoni" pitchFamily="2" charset="-79"/>
                <a:ea typeface="MS PGothic" pitchFamily="34" charset="-128"/>
                <a:cs typeface="Aharoni" pitchFamily="2" charset="-79"/>
              </a:rPr>
              <a:t>“</a:t>
            </a:r>
            <a:r>
              <a:rPr lang="it-IT" sz="2400" dirty="0" smtClean="0">
                <a:solidFill>
                  <a:srgbClr val="FF6600"/>
                </a:solidFill>
                <a:latin typeface="Aharoni" pitchFamily="2" charset="-79"/>
                <a:ea typeface="MS PGothic" pitchFamily="34" charset="-128"/>
                <a:cs typeface="Aharoni" pitchFamily="2" charset="-79"/>
              </a:rPr>
              <a:t>Castello dei libri</a:t>
            </a:r>
            <a:r>
              <a:rPr lang="it-IT" altLang="it-IT" sz="2400" dirty="0" smtClean="0">
                <a:solidFill>
                  <a:srgbClr val="FF6600"/>
                </a:solidFill>
                <a:latin typeface="Aharoni" pitchFamily="2" charset="-79"/>
                <a:ea typeface="MS PGothic" pitchFamily="34" charset="-128"/>
                <a:cs typeface="Aharoni" pitchFamily="2" charset="-79"/>
              </a:rPr>
              <a:t>”</a:t>
            </a:r>
            <a:r>
              <a:rPr lang="it-IT" sz="2400" dirty="0" smtClean="0">
                <a:solidFill>
                  <a:srgbClr val="FF6600"/>
                </a:solidFill>
                <a:latin typeface="Aharoni" pitchFamily="2" charset="-79"/>
                <a:ea typeface="MS PGothic" pitchFamily="34" charset="-128"/>
                <a:cs typeface="Aharoni" pitchFamily="2" charset="-79"/>
              </a:rPr>
              <a:t/>
            </a:r>
            <a:br>
              <a:rPr lang="it-IT" sz="2400" dirty="0" smtClean="0">
                <a:solidFill>
                  <a:srgbClr val="FF6600"/>
                </a:solidFill>
                <a:latin typeface="Aharoni" pitchFamily="2" charset="-79"/>
                <a:ea typeface="MS PGothic" pitchFamily="34" charset="-128"/>
                <a:cs typeface="Aharoni" pitchFamily="2" charset="-79"/>
              </a:rPr>
            </a:br>
            <a:r>
              <a:rPr lang="it-IT" sz="2400" dirty="0" smtClean="0">
                <a:solidFill>
                  <a:srgbClr val="FF6600"/>
                </a:solidFill>
                <a:latin typeface="Aharoni" pitchFamily="2" charset="-79"/>
                <a:ea typeface="MS PGothic" pitchFamily="34" charset="-128"/>
                <a:cs typeface="Aharoni" pitchFamily="2" charset="-79"/>
              </a:rPr>
              <a:t>della </a:t>
            </a:r>
            <a:r>
              <a:rPr lang="it-IT" sz="2400" dirty="0" err="1" smtClean="0">
                <a:solidFill>
                  <a:srgbClr val="FF6600"/>
                </a:solidFill>
                <a:latin typeface="Aharoni" pitchFamily="2" charset="-79"/>
                <a:ea typeface="MS PGothic" pitchFamily="34" charset="-128"/>
                <a:cs typeface="Aharoni" pitchFamily="2" charset="-79"/>
              </a:rPr>
              <a:t>Internationale</a:t>
            </a:r>
            <a:r>
              <a:rPr lang="it-IT" sz="2400" dirty="0" smtClean="0">
                <a:solidFill>
                  <a:srgbClr val="FF6600"/>
                </a:solidFill>
                <a:latin typeface="Aharoni" pitchFamily="2" charset="-79"/>
                <a:ea typeface="MS PGothic" pitchFamily="34" charset="-128"/>
                <a:cs typeface="Aharoni" pitchFamily="2" charset="-79"/>
              </a:rPr>
              <a:t> </a:t>
            </a:r>
            <a:r>
              <a:rPr lang="it-IT" sz="2400" dirty="0" err="1" smtClean="0">
                <a:solidFill>
                  <a:srgbClr val="FF6600"/>
                </a:solidFill>
                <a:latin typeface="Aharoni" pitchFamily="2" charset="-79"/>
                <a:ea typeface="MS PGothic" pitchFamily="34" charset="-128"/>
                <a:cs typeface="Aharoni" pitchFamily="2" charset="-79"/>
              </a:rPr>
              <a:t>Jugendbibliothek</a:t>
            </a:r>
            <a:r>
              <a:rPr lang="it-IT" sz="2400" dirty="0" smtClean="0">
                <a:solidFill>
                  <a:srgbClr val="FF6600"/>
                </a:solidFill>
                <a:latin typeface="Aharoni" pitchFamily="2" charset="-79"/>
                <a:ea typeface="MS PGothic" pitchFamily="34" charset="-128"/>
                <a:cs typeface="Aharoni" pitchFamily="2" charset="-79"/>
              </a:rPr>
              <a:t> </a:t>
            </a:r>
            <a:r>
              <a:rPr lang="it-IT" sz="2400" dirty="0" err="1" smtClean="0">
                <a:solidFill>
                  <a:srgbClr val="FF6600"/>
                </a:solidFill>
                <a:latin typeface="Aharoni" pitchFamily="2" charset="-79"/>
                <a:ea typeface="MS PGothic" pitchFamily="34" charset="-128"/>
                <a:cs typeface="Aharoni" pitchFamily="2" charset="-79"/>
              </a:rPr>
              <a:t>München</a:t>
            </a:r>
            <a:r>
              <a:rPr lang="it-IT" sz="2400" dirty="0" smtClean="0">
                <a:solidFill>
                  <a:srgbClr val="FF6600"/>
                </a:solidFill>
                <a:latin typeface="Aharoni" pitchFamily="2" charset="-79"/>
                <a:ea typeface="MS PGothic" pitchFamily="34" charset="-128"/>
                <a:cs typeface="Aharoni" pitchFamily="2" charset="-79"/>
              </a:rPr>
              <a:t/>
            </a:r>
            <a:br>
              <a:rPr lang="it-IT" sz="2400" dirty="0" smtClean="0">
                <a:solidFill>
                  <a:srgbClr val="FF6600"/>
                </a:solidFill>
                <a:latin typeface="Aharoni" pitchFamily="2" charset="-79"/>
                <a:ea typeface="MS PGothic" pitchFamily="34" charset="-128"/>
                <a:cs typeface="Aharoni" pitchFamily="2" charset="-79"/>
              </a:rPr>
            </a:br>
            <a:r>
              <a:rPr lang="it-IT" sz="2400" dirty="0" smtClean="0">
                <a:solidFill>
                  <a:srgbClr val="FF6600"/>
                </a:solidFill>
                <a:latin typeface="Aharoni" pitchFamily="2" charset="-79"/>
                <a:ea typeface="MS PGothic" pitchFamily="34" charset="-128"/>
                <a:cs typeface="Aharoni" pitchFamily="2" charset="-79"/>
              </a:rPr>
              <a:t>e l</a:t>
            </a:r>
            <a:r>
              <a:rPr lang="it-IT" altLang="it-IT" sz="2400" dirty="0" smtClean="0">
                <a:solidFill>
                  <a:srgbClr val="FF6600"/>
                </a:solidFill>
                <a:latin typeface="Aharoni" pitchFamily="2" charset="-79"/>
                <a:ea typeface="MS PGothic" pitchFamily="34" charset="-128"/>
                <a:cs typeface="Aharoni" pitchFamily="2" charset="-79"/>
              </a:rPr>
              <a:t>’</a:t>
            </a:r>
            <a:r>
              <a:rPr lang="it-IT" sz="2400" dirty="0" smtClean="0">
                <a:solidFill>
                  <a:srgbClr val="FF6600"/>
                </a:solidFill>
                <a:latin typeface="Aharoni" pitchFamily="2" charset="-79"/>
                <a:ea typeface="MS PGothic" pitchFamily="34" charset="-128"/>
                <a:cs typeface="Aharoni" pitchFamily="2" charset="-79"/>
              </a:rPr>
              <a:t>impegno dell</a:t>
            </a:r>
            <a:r>
              <a:rPr lang="it-IT" altLang="it-IT" sz="2400" dirty="0" smtClean="0">
                <a:solidFill>
                  <a:srgbClr val="FF6600"/>
                </a:solidFill>
                <a:latin typeface="Aharoni" pitchFamily="2" charset="-79"/>
                <a:ea typeface="MS PGothic" pitchFamily="34" charset="-128"/>
                <a:cs typeface="Aharoni" pitchFamily="2" charset="-79"/>
              </a:rPr>
              <a:t>’</a:t>
            </a:r>
            <a:r>
              <a:rPr lang="it-IT" sz="2400" dirty="0" smtClean="0">
                <a:solidFill>
                  <a:srgbClr val="FF6600"/>
                </a:solidFill>
                <a:latin typeface="Aharoni" pitchFamily="2" charset="-79"/>
                <a:ea typeface="MS PGothic" pitchFamily="34" charset="-128"/>
                <a:cs typeface="Aharoni" pitchFamily="2" charset="-79"/>
              </a:rPr>
              <a:t>IBBY</a:t>
            </a:r>
            <a:r>
              <a:rPr lang="it-IT" sz="1800" dirty="0" smtClean="0">
                <a:solidFill>
                  <a:srgbClr val="FF6600"/>
                </a:solidFill>
                <a:latin typeface="Aharoni" pitchFamily="2" charset="-79"/>
                <a:ea typeface="MS PGothic" pitchFamily="34" charset="-128"/>
                <a:cs typeface="Aharoni" pitchFamily="2" charset="-79"/>
              </a:rPr>
              <a:t/>
            </a:r>
            <a:br>
              <a:rPr lang="it-IT" sz="1800" dirty="0" smtClean="0">
                <a:solidFill>
                  <a:srgbClr val="FF6600"/>
                </a:solidFill>
                <a:latin typeface="Aharoni" pitchFamily="2" charset="-79"/>
                <a:ea typeface="MS PGothic" pitchFamily="34" charset="-128"/>
                <a:cs typeface="Aharoni" pitchFamily="2" charset="-79"/>
              </a:rPr>
            </a:br>
            <a:r>
              <a:rPr lang="it-IT" sz="2400" dirty="0" smtClean="0">
                <a:solidFill>
                  <a:srgbClr val="FF6600"/>
                </a:solidFill>
                <a:latin typeface="Aharoni" pitchFamily="2" charset="-79"/>
                <a:ea typeface="MS PGothic" pitchFamily="34" charset="-128"/>
                <a:cs typeface="Aharoni" pitchFamily="2" charset="-79"/>
              </a:rPr>
              <a:t>entrambi fondati da </a:t>
            </a:r>
            <a:r>
              <a:rPr lang="it-IT" sz="2400" dirty="0" err="1" smtClean="0">
                <a:solidFill>
                  <a:srgbClr val="FF6600"/>
                </a:solidFill>
                <a:latin typeface="Aharoni" pitchFamily="2" charset="-79"/>
                <a:ea typeface="MS PGothic" pitchFamily="34" charset="-128"/>
                <a:cs typeface="Aharoni" pitchFamily="2" charset="-79"/>
              </a:rPr>
              <a:t>Jella</a:t>
            </a:r>
            <a:r>
              <a:rPr lang="it-IT" sz="2400" dirty="0" smtClean="0">
                <a:solidFill>
                  <a:srgbClr val="FF6600"/>
                </a:solidFill>
                <a:latin typeface="Aharoni" pitchFamily="2" charset="-79"/>
                <a:ea typeface="MS PGothic" pitchFamily="34" charset="-128"/>
                <a:cs typeface="Aharoni" pitchFamily="2" charset="-79"/>
              </a:rPr>
              <a:t> </a:t>
            </a:r>
            <a:r>
              <a:rPr lang="it-IT" sz="2400" dirty="0" err="1" smtClean="0">
                <a:solidFill>
                  <a:srgbClr val="FF6600"/>
                </a:solidFill>
                <a:latin typeface="Aharoni" pitchFamily="2" charset="-79"/>
                <a:ea typeface="MS PGothic" pitchFamily="34" charset="-128"/>
                <a:cs typeface="Aharoni" pitchFamily="2" charset="-79"/>
              </a:rPr>
              <a:t>Lepman</a:t>
            </a:r>
            <a:endParaRPr lang="it-IT" sz="2400" dirty="0" smtClean="0">
              <a:solidFill>
                <a:srgbClr val="FF6600"/>
              </a:solidFill>
              <a:latin typeface="Aharoni" pitchFamily="2" charset="-79"/>
              <a:ea typeface="MS PGothic" pitchFamily="34" charset="-128"/>
              <a:cs typeface="Aharoni" pitchFamily="2" charset="-79"/>
            </a:endParaRPr>
          </a:p>
        </p:txBody>
      </p:sp>
      <p:sp>
        <p:nvSpPr>
          <p:cNvPr id="4" name="Sottotitolo 3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2567136"/>
          </a:xfrm>
          <a:extLst>
            <a:ext uri="{909E8E84-426E-40dd-AFC4-6F175D3DCCD1}"/>
            <a:ext uri="{91240B29-F687-4f45-9708-019B960494DF}"/>
            <a:ext uri="{FAA26D3D-D897-4be2-8F04-BA451C77F1D7}"/>
          </a:extLst>
        </p:spPr>
        <p:txBody>
          <a:bodyPr>
            <a:normAutofit/>
          </a:bodyPr>
          <a:lstStyle/>
          <a:p>
            <a:pPr fontAlgn="auto">
              <a:spcAft>
                <a:spcPts val="0"/>
              </a:spcAft>
              <a:buFont typeface="Arial"/>
              <a:buNone/>
              <a:defRPr/>
            </a:pPr>
            <a:r>
              <a:rPr lang="it-IT" strike="sngStrike" baseline="30000" dirty="0" smtClean="0">
                <a:solidFill>
                  <a:srgbClr val="3366FF"/>
                </a:solidFill>
              </a:rPr>
              <a:t>  </a:t>
            </a:r>
            <a:endParaRPr lang="it-IT" strike="sngStrike" baseline="30000" dirty="0">
              <a:solidFill>
                <a:srgbClr val="3366FF"/>
              </a:solidFill>
            </a:endParaRPr>
          </a:p>
        </p:txBody>
      </p:sp>
      <p:pic>
        <p:nvPicPr>
          <p:cNvPr id="32773" name="Immagine 5" descr="Unknown-4.jpe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78038" y="965200"/>
            <a:ext cx="42672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pull dir="ru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it-IT" sz="2800" dirty="0" smtClean="0">
                <a:latin typeface="Goudy Stout" pitchFamily="18" charset="0"/>
              </a:rPr>
              <a:t>La lettura è una sorta di simulatore di volo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625"/>
          </a:xfrm>
        </p:spPr>
        <p:txBody>
          <a:bodyPr rtlCol="0">
            <a:normAutofit/>
          </a:bodyPr>
          <a:lstStyle/>
          <a:p>
            <a:pPr marL="274320" indent="-274320" fontAlgn="auto">
              <a:spcAft>
                <a:spcPts val="0"/>
              </a:spcAft>
              <a:buFont typeface="Wingdings"/>
              <a:buChar char=""/>
              <a:defRPr/>
            </a:pPr>
            <a:endParaRPr lang="it-IT" dirty="0" smtClean="0"/>
          </a:p>
          <a:p>
            <a:pPr marL="274320" indent="-274320" fontAlgn="auto">
              <a:spcAft>
                <a:spcPts val="0"/>
              </a:spcAft>
              <a:buFont typeface="Wingdings"/>
              <a:buChar char=""/>
              <a:defRPr/>
            </a:pPr>
            <a:endParaRPr lang="it-IT" dirty="0"/>
          </a:p>
          <a:p>
            <a:pPr marL="274320" indent="-274320" fontAlgn="auto">
              <a:spcAft>
                <a:spcPts val="0"/>
              </a:spcAft>
              <a:buFont typeface="Wingdings"/>
              <a:buChar char=""/>
              <a:defRPr/>
            </a:pPr>
            <a:endParaRPr lang="it-IT" dirty="0" smtClean="0"/>
          </a:p>
          <a:p>
            <a:pPr marL="274320" indent="-274320" fontAlgn="auto">
              <a:spcAft>
                <a:spcPts val="0"/>
              </a:spcAft>
              <a:buFont typeface="Wingdings"/>
              <a:buChar char=""/>
              <a:defRPr/>
            </a:pPr>
            <a:endParaRPr lang="it-IT" dirty="0"/>
          </a:p>
          <a:p>
            <a:pPr marL="274320" indent="-274320" fontAlgn="auto">
              <a:spcAft>
                <a:spcPts val="0"/>
              </a:spcAft>
              <a:buFont typeface="Wingdings"/>
              <a:buChar char=""/>
              <a:defRPr/>
            </a:pPr>
            <a:endParaRPr lang="it-IT" dirty="0" smtClean="0"/>
          </a:p>
          <a:p>
            <a:pPr marL="274320" indent="-274320" fontAlgn="auto">
              <a:spcAft>
                <a:spcPts val="0"/>
              </a:spcAft>
              <a:buFont typeface="Wingdings"/>
              <a:buChar char=""/>
              <a:defRPr/>
            </a:pPr>
            <a:endParaRPr lang="it-IT" sz="2800" dirty="0" smtClean="0"/>
          </a:p>
          <a:p>
            <a:pPr marL="0" indent="0" fontAlgn="auto">
              <a:spcAft>
                <a:spcPts val="0"/>
              </a:spcAft>
              <a:buFont typeface="Wingdings 2" charset="0"/>
              <a:buNone/>
              <a:defRPr/>
            </a:pPr>
            <a:endParaRPr lang="it-IT" dirty="0" smtClean="0"/>
          </a:p>
          <a:p>
            <a:pPr marL="0" indent="0" fontAlgn="auto">
              <a:spcAft>
                <a:spcPts val="0"/>
              </a:spcAft>
              <a:buFont typeface="Wingdings 2" charset="0"/>
              <a:buNone/>
              <a:defRPr/>
            </a:pPr>
            <a:endParaRPr lang="it-IT" dirty="0" smtClean="0"/>
          </a:p>
          <a:p>
            <a:pPr marL="0" indent="0" fontAlgn="auto">
              <a:spcAft>
                <a:spcPts val="0"/>
              </a:spcAft>
              <a:buFont typeface="Wingdings 2" charset="0"/>
              <a:buNone/>
              <a:defRPr/>
            </a:pPr>
            <a:r>
              <a:rPr lang="it-IT" dirty="0" smtClean="0"/>
              <a:t>e una gigantesca macchina di preparazione alla vita sociale</a:t>
            </a:r>
            <a:endParaRPr lang="it-IT" dirty="0"/>
          </a:p>
        </p:txBody>
      </p:sp>
      <p:pic>
        <p:nvPicPr>
          <p:cNvPr id="33796" name="Immagine 3" descr="Unknown-16.jpe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59113" y="1851025"/>
            <a:ext cx="2476500" cy="3162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pull dir="ru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it-IT" sz="4000" smtClean="0">
                <a:latin typeface="News Gothic MT" pitchFamily="6" charset="0"/>
              </a:rPr>
              <a:t>Da 30 anni si discute del piacere di leggere</a:t>
            </a:r>
          </a:p>
        </p:txBody>
      </p:sp>
      <p:sp>
        <p:nvSpPr>
          <p:cNvPr id="21506" name="Segnaposto contenuto 2"/>
          <p:cNvSpPr>
            <a:spLocks noGrp="1"/>
          </p:cNvSpPr>
          <p:nvPr>
            <p:ph sz="quarter" idx="1"/>
          </p:nvPr>
        </p:nvSpPr>
        <p:spPr>
          <a:xfrm>
            <a:off x="549275" y="1600200"/>
            <a:ext cx="8042275" cy="4492625"/>
          </a:xfrm>
        </p:spPr>
        <p:txBody>
          <a:bodyPr rtlCol="0">
            <a:normAutofit/>
          </a:bodyPr>
          <a:lstStyle/>
          <a:p>
            <a:pPr marL="274320" indent="-274320" fontAlgn="auto">
              <a:spcAft>
                <a:spcPts val="0"/>
              </a:spcAft>
              <a:buFont typeface="Wingdings"/>
              <a:buChar char=""/>
              <a:defRPr/>
            </a:pPr>
            <a:endParaRPr lang="it-IT" dirty="0" smtClean="0">
              <a:latin typeface="News Gothic MT" charset="0"/>
            </a:endParaRPr>
          </a:p>
          <a:p>
            <a:pPr marL="274320" indent="-274320" fontAlgn="auto">
              <a:spcAft>
                <a:spcPts val="0"/>
              </a:spcAft>
              <a:buFont typeface="Wingdings"/>
              <a:buChar char=""/>
              <a:defRPr/>
            </a:pPr>
            <a:endParaRPr lang="it-IT" dirty="0" smtClean="0">
              <a:latin typeface="News Gothic MT" charset="0"/>
            </a:endParaRPr>
          </a:p>
          <a:p>
            <a:pPr marL="274320" indent="-274320" fontAlgn="auto">
              <a:spcAft>
                <a:spcPts val="0"/>
              </a:spcAft>
              <a:buFont typeface="Wingdings"/>
              <a:buChar char=""/>
              <a:defRPr/>
            </a:pPr>
            <a:endParaRPr lang="it-IT" dirty="0">
              <a:latin typeface="News Gothic MT" charset="0"/>
            </a:endParaRPr>
          </a:p>
          <a:p>
            <a:pPr marL="274320" indent="-274320" fontAlgn="auto">
              <a:spcAft>
                <a:spcPts val="0"/>
              </a:spcAft>
              <a:buFont typeface="Wingdings"/>
              <a:buChar char=""/>
              <a:defRPr/>
            </a:pPr>
            <a:endParaRPr lang="it-IT" dirty="0">
              <a:latin typeface="News Gothic MT" charset="0"/>
            </a:endParaRPr>
          </a:p>
          <a:p>
            <a:pPr marL="0" indent="0" fontAlgn="auto">
              <a:spcAft>
                <a:spcPts val="0"/>
              </a:spcAft>
              <a:buFont typeface="Wingdings 2" charset="0"/>
              <a:buNone/>
              <a:defRPr/>
            </a:pPr>
            <a:r>
              <a:rPr lang="it-IT" sz="3200" dirty="0">
                <a:latin typeface="News Gothic MT" charset="0"/>
              </a:rPr>
              <a:t> </a:t>
            </a:r>
            <a:r>
              <a:rPr lang="it-IT" sz="3200" dirty="0" smtClean="0">
                <a:latin typeface="News Gothic MT" charset="0"/>
              </a:rPr>
              <a:t>      </a:t>
            </a:r>
          </a:p>
          <a:p>
            <a:pPr marL="0" indent="0" fontAlgn="auto">
              <a:spcAft>
                <a:spcPts val="0"/>
              </a:spcAft>
              <a:buFont typeface="Wingdings 2" charset="0"/>
              <a:buNone/>
              <a:defRPr/>
            </a:pPr>
            <a:endParaRPr lang="it-IT" sz="3200" dirty="0">
              <a:latin typeface="News Gothic MT" charset="0"/>
            </a:endParaRPr>
          </a:p>
          <a:p>
            <a:pPr marL="0" indent="0" fontAlgn="auto">
              <a:spcAft>
                <a:spcPts val="0"/>
              </a:spcAft>
              <a:buFont typeface="Wingdings 2" charset="0"/>
              <a:buNone/>
              <a:defRPr/>
            </a:pPr>
            <a:r>
              <a:rPr lang="it-IT" sz="3200" dirty="0" smtClean="0">
                <a:latin typeface="News Gothic MT" charset="0"/>
              </a:rPr>
              <a:t>           e di come sia possibile coltivarlo</a:t>
            </a:r>
            <a:endParaRPr lang="it-IT" sz="3200" dirty="0">
              <a:latin typeface="News Gothic MT" charset="0"/>
            </a:endParaRPr>
          </a:p>
        </p:txBody>
      </p:sp>
      <p:pic>
        <p:nvPicPr>
          <p:cNvPr id="34820" name="Immagine 1" descr="images.jpe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51050" y="981075"/>
            <a:ext cx="2362200" cy="345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pull dir="ru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it-IT"/>
          </a:p>
        </p:txBody>
      </p:sp>
      <p:pic>
        <p:nvPicPr>
          <p:cNvPr id="35843" name="Segnaposto contenuto 3" descr="Risultati immagini per &quot;Il Piacere di leggere&quot;"/>
          <p:cNvPicPr>
            <a:picLocks noGrp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042988" y="1052513"/>
            <a:ext cx="1830387" cy="2525712"/>
          </a:xfrm>
        </p:spPr>
      </p:pic>
      <p:pic>
        <p:nvPicPr>
          <p:cNvPr id="35844" name="Immagine 3" descr="images-5.jpe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73375" y="3856038"/>
            <a:ext cx="2447925" cy="2519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45" name="Immagine 2" descr="images-4.jpe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422900" y="1450975"/>
            <a:ext cx="1584325" cy="2405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pull dir="ru"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itolo 1"/>
          <p:cNvSpPr>
            <a:spLocks noGrp="1"/>
          </p:cNvSpPr>
          <p:nvPr>
            <p:ph type="title"/>
          </p:nvPr>
        </p:nvSpPr>
        <p:spPr>
          <a:xfrm>
            <a:off x="549275" y="107950"/>
            <a:ext cx="8042275" cy="1524000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it-IT" sz="3600" b="1" dirty="0" smtClean="0">
                <a:latin typeface="News Gothic MT" pitchFamily="6" charset="0"/>
              </a:rPr>
              <a:t/>
            </a:r>
            <a:br>
              <a:rPr lang="it-IT" sz="3600" b="1" dirty="0" smtClean="0">
                <a:latin typeface="News Gothic MT" pitchFamily="6" charset="0"/>
              </a:rPr>
            </a:br>
            <a:r>
              <a:rPr lang="it-IT" sz="3600" b="1" dirty="0" smtClean="0">
                <a:latin typeface="News Gothic MT" pitchFamily="6" charset="0"/>
              </a:rPr>
              <a:t/>
            </a:r>
            <a:br>
              <a:rPr lang="it-IT" sz="3600" b="1" dirty="0" smtClean="0">
                <a:latin typeface="News Gothic MT" pitchFamily="6" charset="0"/>
              </a:rPr>
            </a:br>
            <a:r>
              <a:rPr lang="it-IT" sz="3200" b="1" dirty="0" smtClean="0">
                <a:latin typeface="News Gothic MT" pitchFamily="6" charset="0"/>
              </a:rPr>
              <a:t>NON SI PUO</a:t>
            </a:r>
            <a:r>
              <a:rPr lang="it-IT" altLang="it-IT" sz="3200" b="1" dirty="0" smtClean="0">
                <a:latin typeface="News Gothic MT" pitchFamily="6" charset="0"/>
              </a:rPr>
              <a:t>’</a:t>
            </a:r>
            <a:r>
              <a:rPr lang="it-IT" sz="3200" b="1" dirty="0" smtClean="0">
                <a:latin typeface="News Gothic MT" pitchFamily="6" charset="0"/>
              </a:rPr>
              <a:t> INSEGNARE IL PIACERE </a:t>
            </a:r>
            <a:r>
              <a:rPr lang="it-IT" sz="3200" b="1" dirty="0" err="1" smtClean="0">
                <a:latin typeface="News Gothic MT" pitchFamily="6" charset="0"/>
              </a:rPr>
              <a:t>DI</a:t>
            </a:r>
            <a:r>
              <a:rPr lang="it-IT" sz="3200" b="1" dirty="0" smtClean="0">
                <a:latin typeface="News Gothic MT" pitchFamily="6" charset="0"/>
              </a:rPr>
              <a:t> LEGGERE</a:t>
            </a:r>
            <a:br>
              <a:rPr lang="it-IT" sz="3200" b="1" dirty="0" smtClean="0">
                <a:latin typeface="News Gothic MT" pitchFamily="6" charset="0"/>
              </a:rPr>
            </a:br>
            <a:endParaRPr lang="it-IT" sz="3200" b="1" dirty="0" smtClean="0">
              <a:latin typeface="News Gothic MT" pitchFamily="6" charset="0"/>
            </a:endParaRPr>
          </a:p>
        </p:txBody>
      </p:sp>
      <p:sp>
        <p:nvSpPr>
          <p:cNvPr id="36867" name="Segnaposto contenuto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625"/>
          </a:xfrm>
        </p:spPr>
        <p:txBody>
          <a:bodyPr/>
          <a:lstStyle/>
          <a:p>
            <a:pPr>
              <a:lnSpc>
                <a:spcPct val="90000"/>
              </a:lnSpc>
            </a:pPr>
            <a:endParaRPr lang="it-IT" sz="2200" smtClean="0">
              <a:latin typeface="News Gothic MT" pitchFamily="6" charset="0"/>
            </a:endParaRPr>
          </a:p>
          <a:p>
            <a:pPr>
              <a:lnSpc>
                <a:spcPct val="90000"/>
              </a:lnSpc>
            </a:pPr>
            <a:endParaRPr lang="it-IT" sz="2200" smtClean="0">
              <a:latin typeface="News Gothic MT" pitchFamily="6" charset="0"/>
            </a:endParaRPr>
          </a:p>
          <a:p>
            <a:pPr>
              <a:lnSpc>
                <a:spcPct val="90000"/>
              </a:lnSpc>
            </a:pPr>
            <a:endParaRPr lang="it-IT" sz="2200" smtClean="0">
              <a:latin typeface="News Gothic MT" pitchFamily="6" charset="0"/>
            </a:endParaRPr>
          </a:p>
          <a:p>
            <a:pPr>
              <a:lnSpc>
                <a:spcPct val="90000"/>
              </a:lnSpc>
            </a:pPr>
            <a:endParaRPr lang="it-IT" sz="2200" smtClean="0">
              <a:latin typeface="News Gothic MT" pitchFamily="6" charset="0"/>
            </a:endParaRPr>
          </a:p>
          <a:p>
            <a:pPr>
              <a:lnSpc>
                <a:spcPct val="90000"/>
              </a:lnSpc>
            </a:pPr>
            <a:endParaRPr lang="it-IT" sz="2200" smtClean="0">
              <a:latin typeface="News Gothic MT" pitchFamily="6" charset="0"/>
            </a:endParaRP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it-IT" sz="3300" smtClean="0">
                <a:latin typeface="News Gothic MT" pitchFamily="6" charset="0"/>
              </a:rPr>
              <a:t>     </a:t>
            </a:r>
          </a:p>
          <a:p>
            <a:pPr>
              <a:lnSpc>
                <a:spcPct val="90000"/>
              </a:lnSpc>
              <a:buFont typeface="Wingdings 2" pitchFamily="18" charset="2"/>
              <a:buNone/>
            </a:pPr>
            <a:r>
              <a:rPr lang="it-IT" sz="3300" b="1" smtClean="0">
                <a:latin typeface="Copperplate Gothic Bold" pitchFamily="34" charset="0"/>
              </a:rPr>
              <a:t>MA LO SI PUO</a:t>
            </a:r>
            <a:r>
              <a:rPr lang="it-IT" altLang="it-IT" sz="3300" b="1" smtClean="0">
                <a:latin typeface="Copperplate Gothic Bold" pitchFamily="34" charset="0"/>
              </a:rPr>
              <a:t>’</a:t>
            </a:r>
            <a:r>
              <a:rPr lang="it-IT" sz="3300" b="1" smtClean="0">
                <a:latin typeface="Copperplate Gothic Bold" pitchFamily="34" charset="0"/>
              </a:rPr>
              <a:t>IMPARARE. COME?</a:t>
            </a:r>
          </a:p>
          <a:p>
            <a:pPr>
              <a:lnSpc>
                <a:spcPct val="90000"/>
              </a:lnSpc>
              <a:buFont typeface="Wingdings 2" pitchFamily="18" charset="2"/>
              <a:buNone/>
            </a:pPr>
            <a:endParaRPr lang="it-IT" sz="3300" b="1" smtClean="0">
              <a:latin typeface="News Gothic MT" pitchFamily="6" charset="0"/>
            </a:endParaRPr>
          </a:p>
          <a:p>
            <a:pPr>
              <a:lnSpc>
                <a:spcPct val="90000"/>
              </a:lnSpc>
            </a:pPr>
            <a:endParaRPr lang="it-IT" sz="2200" smtClean="0">
              <a:latin typeface="News Gothic MT" pitchFamily="6" charset="0"/>
            </a:endParaRPr>
          </a:p>
        </p:txBody>
      </p:sp>
      <p:pic>
        <p:nvPicPr>
          <p:cNvPr id="36868" name="Immagine 1" descr="Unknown-6.jpe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419475" y="692150"/>
            <a:ext cx="2160588" cy="3097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69" name="Immagine 2" descr="Unknown-13.jpe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24300" y="4697413"/>
            <a:ext cx="427990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pull dir="r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it-IT"/>
          </a:p>
        </p:txBody>
      </p:sp>
      <p:sp>
        <p:nvSpPr>
          <p:cNvPr id="10243" name="Segnaposto contenuto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625"/>
          </a:xfrm>
        </p:spPr>
        <p:txBody>
          <a:bodyPr/>
          <a:lstStyle/>
          <a:p>
            <a:r>
              <a:rPr lang="it-IT" smtClean="0"/>
              <a:t>Baal Shem Tov fondatore del chassidismo, insegnava che un individuo nasce con un numero stabilito di parole.</a:t>
            </a:r>
            <a:br>
              <a:rPr lang="it-IT" smtClean="0"/>
            </a:br>
            <a:r>
              <a:rPr lang="it-IT" smtClean="0"/>
              <a:t>Quando sono state tutte pronunciate quell’individuo muore.</a:t>
            </a:r>
            <a:br>
              <a:rPr lang="it-IT" smtClean="0"/>
            </a:br>
            <a:endParaRPr lang="it-IT" smtClean="0"/>
          </a:p>
        </p:txBody>
      </p:sp>
      <p:pic>
        <p:nvPicPr>
          <p:cNvPr id="10244" name="Immagine 3" descr="Risultati immagini per Baal Shem Tov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95738" y="3716338"/>
            <a:ext cx="1905000" cy="2600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pull dir="ru"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it-IT" sz="2400" dirty="0" smtClean="0">
                <a:latin typeface="Arial Black" pitchFamily="34" charset="0"/>
              </a:rPr>
              <a:t>I libri per ragazzi sono una risorsa preziosa e offrono sguardi diversi sul mondo: libri per crescere e</a:t>
            </a:r>
            <a:r>
              <a:rPr lang="it-IT" sz="2800" dirty="0" smtClean="0">
                <a:latin typeface="Arial Black" pitchFamily="34" charset="0"/>
              </a:rPr>
              <a:t> </a:t>
            </a:r>
            <a:r>
              <a:rPr lang="it-IT" sz="2400" dirty="0" smtClean="0">
                <a:latin typeface="Arial Black" pitchFamily="34" charset="0"/>
              </a:rPr>
              <a:t>aprire finestre sorprendenti</a:t>
            </a:r>
          </a:p>
        </p:txBody>
      </p:sp>
      <p:pic>
        <p:nvPicPr>
          <p:cNvPr id="37891" name="Segnaposto contenuto 3" descr="images-1.jpeg"/>
          <p:cNvPicPr>
            <a:picLocks noGrp="1" noChangeAspect="1"/>
          </p:cNvPicPr>
          <p:nvPr>
            <p:ph sz="quarter" idx="1"/>
          </p:nvPr>
        </p:nvPicPr>
        <p:blipFill>
          <a:blip r:embed="rId2"/>
          <a:srcRect t="20610" b="20610"/>
          <a:stretch>
            <a:fillRect/>
          </a:stretch>
        </p:blipFill>
        <p:spPr>
          <a:xfrm>
            <a:off x="1641475" y="1916113"/>
            <a:ext cx="5329238" cy="3911600"/>
          </a:xfrm>
        </p:spPr>
      </p:pic>
    </p:spTree>
  </p:cSld>
  <p:clrMapOvr>
    <a:masterClrMapping/>
  </p:clrMapOvr>
  <p:transition spd="slow">
    <p:pull dir="ru"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Titolo 1"/>
          <p:cNvSpPr>
            <a:spLocks noGrp="1"/>
          </p:cNvSpPr>
          <p:nvPr>
            <p:ph type="title"/>
          </p:nvPr>
        </p:nvSpPr>
        <p:spPr>
          <a:xfrm>
            <a:off x="549275" y="107950"/>
            <a:ext cx="8042275" cy="2673350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it-IT" sz="6000" smtClean="0">
                <a:latin typeface="News Gothic MT" pitchFamily="6" charset="0"/>
              </a:rPr>
              <a:t/>
            </a:r>
            <a:br>
              <a:rPr lang="it-IT" sz="6000" smtClean="0">
                <a:latin typeface="News Gothic MT" pitchFamily="6" charset="0"/>
              </a:rPr>
            </a:br>
            <a:r>
              <a:rPr lang="it-IT" sz="6000" smtClean="0">
                <a:latin typeface="News Gothic MT" pitchFamily="6" charset="0"/>
              </a:rPr>
              <a:t>Quali letture, dunque?</a:t>
            </a:r>
          </a:p>
        </p:txBody>
      </p:sp>
      <p:sp>
        <p:nvSpPr>
          <p:cNvPr id="38915" name="Segnaposto contenuto 2"/>
          <p:cNvSpPr>
            <a:spLocks noGrp="1"/>
          </p:cNvSpPr>
          <p:nvPr>
            <p:ph sz="quarter" idx="1"/>
          </p:nvPr>
        </p:nvSpPr>
        <p:spPr>
          <a:xfrm>
            <a:off x="457200" y="476250"/>
            <a:ext cx="7467600" cy="5997575"/>
          </a:xfrm>
        </p:spPr>
        <p:txBody>
          <a:bodyPr/>
          <a:lstStyle/>
          <a:p>
            <a:endParaRPr lang="it-IT" smtClean="0">
              <a:latin typeface="News Gothic MT" pitchFamily="6" charset="0"/>
            </a:endParaRPr>
          </a:p>
          <a:p>
            <a:pPr>
              <a:buFont typeface="Wingdings" pitchFamily="2" charset="2"/>
              <a:buNone/>
            </a:pPr>
            <a:endParaRPr lang="it-IT" smtClean="0">
              <a:latin typeface="News Gothic MT" pitchFamily="6" charset="0"/>
            </a:endParaRPr>
          </a:p>
          <a:p>
            <a:pPr>
              <a:buFont typeface="Wingdings 2" pitchFamily="18" charset="2"/>
              <a:buNone/>
            </a:pPr>
            <a:endParaRPr lang="it-IT" b="1" smtClean="0">
              <a:latin typeface="News Gothic MT" pitchFamily="6" charset="0"/>
            </a:endParaRPr>
          </a:p>
          <a:p>
            <a:pPr>
              <a:buFont typeface="Wingdings 2" pitchFamily="18" charset="2"/>
              <a:buNone/>
            </a:pPr>
            <a:endParaRPr lang="it-IT" b="1" smtClean="0">
              <a:latin typeface="News Gothic MT" pitchFamily="6" charset="0"/>
            </a:endParaRPr>
          </a:p>
          <a:p>
            <a:pPr>
              <a:buFont typeface="Wingdings 2" pitchFamily="18" charset="2"/>
              <a:buNone/>
            </a:pPr>
            <a:endParaRPr lang="it-IT" b="1" smtClean="0">
              <a:latin typeface="News Gothic MT" pitchFamily="6" charset="0"/>
            </a:endParaRPr>
          </a:p>
          <a:p>
            <a:pPr>
              <a:buFont typeface="Wingdings 2" pitchFamily="18" charset="2"/>
              <a:buNone/>
            </a:pPr>
            <a:r>
              <a:rPr lang="it-IT" b="1" smtClean="0">
                <a:latin typeface="Aharoni" pitchFamily="2" charset="-79"/>
                <a:cs typeface="Aharoni" pitchFamily="2" charset="-79"/>
              </a:rPr>
              <a:t>La lettura dei grandi autori e delle grandi opere </a:t>
            </a:r>
            <a:r>
              <a:rPr lang="it-IT" smtClean="0">
                <a:latin typeface="Aharoni" pitchFamily="2" charset="-79"/>
                <a:cs typeface="Aharoni" pitchFamily="2" charset="-79"/>
              </a:rPr>
              <a:t>può</a:t>
            </a:r>
            <a:r>
              <a:rPr lang="it-IT" b="1" smtClean="0">
                <a:latin typeface="Aharoni" pitchFamily="2" charset="-79"/>
                <a:cs typeface="Aharoni" pitchFamily="2" charset="-79"/>
              </a:rPr>
              <a:t> essere proposta già nella scuola?</a:t>
            </a:r>
          </a:p>
          <a:p>
            <a:pPr>
              <a:buFont typeface="Wingdings 2" pitchFamily="18" charset="2"/>
              <a:buNone/>
            </a:pPr>
            <a:r>
              <a:rPr lang="it-IT" b="1" i="1" smtClean="0">
                <a:latin typeface="Aharoni" pitchFamily="2" charset="-79"/>
                <a:cs typeface="Aharoni" pitchFamily="2" charset="-79"/>
              </a:rPr>
              <a:t>                          sì, ma per assaggi</a:t>
            </a:r>
          </a:p>
          <a:p>
            <a:pPr>
              <a:buFont typeface="Wingdings 2" pitchFamily="18" charset="2"/>
              <a:buNone/>
            </a:pPr>
            <a:r>
              <a:rPr lang="it-IT" b="1" smtClean="0">
                <a:latin typeface="Aharoni" pitchFamily="2" charset="-79"/>
                <a:cs typeface="Aharoni" pitchFamily="2" charset="-79"/>
              </a:rPr>
              <a:t>nell</a:t>
            </a:r>
            <a:r>
              <a:rPr lang="it-IT" altLang="it-IT" b="1" smtClean="0">
                <a:latin typeface="Aharoni" pitchFamily="2" charset="-79"/>
                <a:cs typeface="Aharoni" pitchFamily="2" charset="-79"/>
              </a:rPr>
              <a:t>’</a:t>
            </a:r>
            <a:r>
              <a:rPr lang="it-IT" b="1" smtClean="0">
                <a:latin typeface="Aharoni" pitchFamily="2" charset="-79"/>
                <a:cs typeface="Aharoni" pitchFamily="2" charset="-79"/>
              </a:rPr>
              <a:t>ambito di percorsi guidati, con spazio all’ ascolto e alla condivisione di quel che il testo può dire ai ragazzi di oggi</a:t>
            </a:r>
            <a:endParaRPr lang="it-IT" b="1" i="1" smtClean="0">
              <a:latin typeface="Aharoni" pitchFamily="2" charset="-79"/>
              <a:cs typeface="Aharoni" pitchFamily="2" charset="-79"/>
            </a:endParaRPr>
          </a:p>
          <a:p>
            <a:pPr>
              <a:buFont typeface="Wingdings" pitchFamily="2" charset="2"/>
              <a:buNone/>
            </a:pPr>
            <a:r>
              <a:rPr lang="it-IT" b="1" smtClean="0">
                <a:latin typeface="Aharoni" pitchFamily="2" charset="-79"/>
                <a:cs typeface="Aharoni" pitchFamily="2" charset="-79"/>
              </a:rPr>
              <a:t> </a:t>
            </a:r>
          </a:p>
        </p:txBody>
      </p:sp>
    </p:spTree>
  </p:cSld>
  <p:clrMapOvr>
    <a:masterClrMapping/>
  </p:clrMapOvr>
  <p:transition spd="slow">
    <p:pull dir="ru"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it-IT" smtClean="0"/>
              <a:t>Libri per ragazzi: “diamanti in cantina” da scoprire</a:t>
            </a:r>
          </a:p>
        </p:txBody>
      </p:sp>
      <p:pic>
        <p:nvPicPr>
          <p:cNvPr id="39939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286000" y="2149475"/>
            <a:ext cx="4572000" cy="3427413"/>
          </a:xfrm>
        </p:spPr>
      </p:pic>
    </p:spTree>
  </p:cSld>
  <p:clrMapOvr>
    <a:masterClrMapping/>
  </p:clrMapOvr>
  <p:transition spd="med">
    <p:pull dir="u"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itolo 1"/>
          <p:cNvSpPr>
            <a:spLocks noGrp="1"/>
          </p:cNvSpPr>
          <p:nvPr>
            <p:ph type="title"/>
          </p:nvPr>
        </p:nvSpPr>
        <p:spPr>
          <a:xfrm>
            <a:off x="549275" y="319088"/>
            <a:ext cx="8042275" cy="188595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it-IT" sz="2000" b="1" smtClean="0">
                <a:latin typeface="News Gothic MT" pitchFamily="6" charset="0"/>
              </a:rPr>
              <a:t>Fare come a casa di Thomas: il </a:t>
            </a:r>
            <a:r>
              <a:rPr lang="it-IT" altLang="it-IT" sz="2000" b="1" smtClean="0">
                <a:latin typeface="News Gothic MT" pitchFamily="6" charset="0"/>
              </a:rPr>
              <a:t>“</a:t>
            </a:r>
            <a:r>
              <a:rPr lang="it-IT" sz="2000" b="1" smtClean="0">
                <a:latin typeface="News Gothic MT" pitchFamily="6" charset="0"/>
              </a:rPr>
              <a:t>circolo di lettura</a:t>
            </a:r>
            <a:r>
              <a:rPr lang="it-IT" altLang="it-IT" sz="2000" b="1" smtClean="0">
                <a:latin typeface="News Gothic MT" pitchFamily="6" charset="0"/>
              </a:rPr>
              <a:t>”</a:t>
            </a:r>
            <a:r>
              <a:rPr lang="it-IT" sz="2000" b="1" smtClean="0">
                <a:latin typeface="News Gothic MT" pitchFamily="6" charset="0"/>
              </a:rPr>
              <a:t>: menù di assaggi diversi, contaminazione di generi e di linguaggi. letteratura </a:t>
            </a:r>
            <a:r>
              <a:rPr lang="it-IT" altLang="it-IT" sz="2000" b="1" smtClean="0">
                <a:latin typeface="News Gothic MT" pitchFamily="6" charset="0"/>
              </a:rPr>
              <a:t>“</a:t>
            </a:r>
            <a:r>
              <a:rPr lang="it-IT" sz="2000" b="1" smtClean="0">
                <a:latin typeface="News Gothic MT" pitchFamily="6" charset="0"/>
              </a:rPr>
              <a:t>alta</a:t>
            </a:r>
            <a:r>
              <a:rPr lang="it-IT" altLang="it-IT" sz="2000" b="1" smtClean="0">
                <a:latin typeface="News Gothic MT" pitchFamily="6" charset="0"/>
              </a:rPr>
              <a:t>”</a:t>
            </a:r>
            <a:r>
              <a:rPr lang="it-IT" sz="2000" b="1" smtClean="0">
                <a:latin typeface="News Gothic MT" pitchFamily="6" charset="0"/>
              </a:rPr>
              <a:t> e </a:t>
            </a:r>
            <a:r>
              <a:rPr lang="it-IT" altLang="it-IT" sz="2000" b="1" smtClean="0">
                <a:latin typeface="News Gothic MT" pitchFamily="6" charset="0"/>
              </a:rPr>
              <a:t>“</a:t>
            </a:r>
            <a:r>
              <a:rPr lang="it-IT" sz="2000" b="1" smtClean="0">
                <a:latin typeface="News Gothic MT" pitchFamily="6" charset="0"/>
              </a:rPr>
              <a:t>bassa</a:t>
            </a:r>
            <a:r>
              <a:rPr lang="it-IT" altLang="it-IT" sz="2000" b="1" smtClean="0">
                <a:latin typeface="News Gothic MT" pitchFamily="6" charset="0"/>
              </a:rPr>
              <a:t>”</a:t>
            </a:r>
            <a:r>
              <a:rPr lang="it-IT" sz="2000" b="1" smtClean="0">
                <a:latin typeface="News Gothic MT" pitchFamily="6" charset="0"/>
              </a:rPr>
              <a:t>, sconfinamenti e scambi</a:t>
            </a:r>
            <a:br>
              <a:rPr lang="it-IT" sz="2000" b="1" smtClean="0">
                <a:latin typeface="News Gothic MT" pitchFamily="6" charset="0"/>
              </a:rPr>
            </a:br>
            <a:endParaRPr lang="it-IT" sz="2000" b="1" smtClean="0">
              <a:latin typeface="News Gothic MT" pitchFamily="6" charset="0"/>
            </a:endParaRPr>
          </a:p>
        </p:txBody>
      </p:sp>
      <p:sp>
        <p:nvSpPr>
          <p:cNvPr id="40963" name="Segnaposto contenuto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625"/>
          </a:xfrm>
        </p:spPr>
        <p:txBody>
          <a:bodyPr/>
          <a:lstStyle/>
          <a:p>
            <a:pPr marL="0" indent="0">
              <a:buFont typeface="Wingdings 2" pitchFamily="18" charset="2"/>
              <a:buNone/>
            </a:pPr>
            <a:endParaRPr lang="it-IT" smtClean="0">
              <a:latin typeface="News Gothic MT" pitchFamily="6" charset="0"/>
            </a:endParaRPr>
          </a:p>
        </p:txBody>
      </p:sp>
      <p:pic>
        <p:nvPicPr>
          <p:cNvPr id="40964" name="Immagine 3" descr="images-1.jpe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76825" y="2924175"/>
            <a:ext cx="3743325" cy="3313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65" name="Immagine 4" descr="Unknown.jpe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00113" y="2420938"/>
            <a:ext cx="2032000" cy="3049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pull dir="ru"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209800" y="2397125"/>
            <a:ext cx="6477000" cy="1103313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it-IT" dirty="0" smtClean="0"/>
              <a:t>Prospettiva </a:t>
            </a:r>
            <a:r>
              <a:rPr lang="it-IT" dirty="0" err="1" smtClean="0"/>
              <a:t>allocentrica</a:t>
            </a:r>
            <a:endParaRPr lang="it-IT" dirty="0" smtClean="0"/>
          </a:p>
        </p:txBody>
      </p:sp>
      <p:pic>
        <p:nvPicPr>
          <p:cNvPr id="41987" name="Rectangle 3"/>
          <p:cNvPicPr>
            <a:picLocks noGrp="1" noChangeArrowheads="1"/>
          </p:cNvPicPr>
          <p:nvPr>
            <p:ph type="subTitle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395288" y="3500438"/>
            <a:ext cx="1831975" cy="2160587"/>
          </a:xfrm>
        </p:spPr>
      </p:pic>
      <p:pic>
        <p:nvPicPr>
          <p:cNvPr id="41988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43213" y="4797425"/>
            <a:ext cx="2376487" cy="1785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989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84213" y="549275"/>
            <a:ext cx="2466975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990" name="Picture 6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867400" y="549275"/>
            <a:ext cx="2533650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991" name="Picture 7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084888" y="4292600"/>
            <a:ext cx="2847975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pull dir="ru"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it-IT" smtClean="0"/>
          </a:p>
        </p:txBody>
      </p:sp>
      <p:sp>
        <p:nvSpPr>
          <p:cNvPr id="43011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457200" y="476250"/>
            <a:ext cx="8229600" cy="5649913"/>
          </a:xfrm>
        </p:spPr>
        <p:txBody>
          <a:bodyPr/>
          <a:lstStyle/>
          <a:p>
            <a:pPr>
              <a:buFontTx/>
              <a:buNone/>
            </a:pPr>
            <a:r>
              <a:rPr lang="it-IT" b="1" smtClean="0"/>
              <a:t>C’era una volta un bambino che si chiamava Carletto.</a:t>
            </a:r>
          </a:p>
          <a:p>
            <a:pPr>
              <a:buFontTx/>
              <a:buNone/>
            </a:pPr>
            <a:r>
              <a:rPr lang="it-IT" b="1" smtClean="0"/>
              <a:t>- Come me?</a:t>
            </a:r>
          </a:p>
          <a:p>
            <a:pPr>
              <a:buFontTx/>
              <a:buNone/>
            </a:pPr>
            <a:r>
              <a:rPr lang="it-IT" b="1" smtClean="0"/>
              <a:t>- Come te.</a:t>
            </a:r>
          </a:p>
          <a:p>
            <a:pPr>
              <a:buFontTx/>
              <a:buNone/>
            </a:pPr>
            <a:r>
              <a:rPr lang="it-IT" b="1" smtClean="0"/>
              <a:t>- Ero io</a:t>
            </a:r>
          </a:p>
          <a:p>
            <a:pPr>
              <a:buFontTx/>
              <a:buNone/>
            </a:pPr>
            <a:r>
              <a:rPr lang="it-IT" b="1" smtClean="0"/>
              <a:t>- Si, eri tu.</a:t>
            </a:r>
          </a:p>
          <a:p>
            <a:pPr>
              <a:buFontTx/>
              <a:buNone/>
            </a:pPr>
            <a:r>
              <a:rPr lang="it-IT" b="1" smtClean="0"/>
              <a:t>- Che cosa facevo?</a:t>
            </a:r>
          </a:p>
          <a:p>
            <a:pPr>
              <a:buFontTx/>
              <a:buNone/>
            </a:pPr>
            <a:r>
              <a:rPr lang="it-IT" b="1" smtClean="0"/>
              <a:t>- Adesso te lo racconto.</a:t>
            </a:r>
          </a:p>
          <a:p>
            <a:pPr algn="ctr">
              <a:buFontTx/>
              <a:buNone/>
            </a:pPr>
            <a:r>
              <a:rPr lang="it-IT" sz="2000" smtClean="0"/>
              <a:t>G. Rodari,</a:t>
            </a:r>
            <a:r>
              <a:rPr lang="it-IT" smtClean="0"/>
              <a:t> </a:t>
            </a:r>
            <a:r>
              <a:rPr lang="it-IT" sz="2000" i="1" smtClean="0"/>
              <a:t>La grammatica della fantasia</a:t>
            </a:r>
          </a:p>
        </p:txBody>
      </p:sp>
    </p:spTree>
  </p:cSld>
  <p:clrMapOvr>
    <a:masterClrMapping/>
  </p:clrMapOvr>
  <p:transition spd="slow">
    <p:pull dir="ru"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it-IT" smtClean="0"/>
              <a:t>Come far odiare i libri</a:t>
            </a:r>
          </a:p>
        </p:txBody>
      </p:sp>
      <p:sp>
        <p:nvSpPr>
          <p:cNvPr id="44035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457200" y="1557338"/>
            <a:ext cx="8229600" cy="4967287"/>
          </a:xfrm>
        </p:spPr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it-IT" smtClean="0"/>
              <a:t>1) Presentare il libro come un alternativa alla tv.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it-IT" smtClean="0"/>
              <a:t>2) Presentare il libro come un alternativa al fumetto.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it-IT" smtClean="0"/>
              <a:t>3) Dire ai bambini di oggi che i bambini di una volta leggevano di più.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it-IT" smtClean="0"/>
              <a:t>4) Ritenere che i bambini abbiano troppe distrazioni.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it-IT" smtClean="0"/>
              <a:t>5) Dare la colpa ai bambini se non amano la lettura.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it-IT" smtClean="0"/>
              <a:t>6) Trasformare il libro in uno strumento di tortura.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it-IT" smtClean="0"/>
              <a:t>7) Rifiutarsi di leggere al bambino.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it-IT" smtClean="0"/>
              <a:t>8) Non offrire una scelta sufficiente.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it-IT" smtClean="0"/>
              <a:t>9) Ordinare di leggere. </a:t>
            </a:r>
          </a:p>
          <a:p>
            <a:pPr algn="ctr">
              <a:lnSpc>
                <a:spcPct val="90000"/>
              </a:lnSpc>
              <a:buFontTx/>
              <a:buNone/>
            </a:pPr>
            <a:r>
              <a:rPr lang="it-IT" sz="2000" i="1" smtClean="0"/>
              <a:t>Gianni Rodari,”Il giornale dei genitori”,1966</a:t>
            </a:r>
          </a:p>
        </p:txBody>
      </p:sp>
    </p:spTree>
  </p:cSld>
  <p:clrMapOvr>
    <a:masterClrMapping/>
  </p:clrMapOvr>
  <p:transition spd="slow">
    <p:pull dir="ru"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it-IT" smtClean="0"/>
          </a:p>
        </p:txBody>
      </p:sp>
      <p:sp>
        <p:nvSpPr>
          <p:cNvPr id="45059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323850" y="0"/>
            <a:ext cx="8229600" cy="3357563"/>
          </a:xfrm>
        </p:spPr>
        <p:txBody>
          <a:bodyPr/>
          <a:lstStyle/>
          <a:p>
            <a:pPr algn="ctr">
              <a:buFontTx/>
              <a:buNone/>
            </a:pPr>
            <a:endParaRPr lang="it-IT" smtClean="0"/>
          </a:p>
          <a:p>
            <a:pPr>
              <a:buFontTx/>
              <a:buNone/>
            </a:pPr>
            <a:r>
              <a:rPr lang="it-IT" smtClean="0"/>
              <a:t>  </a:t>
            </a:r>
            <a:endParaRPr lang="it-IT" sz="4000" smtClean="0"/>
          </a:p>
        </p:txBody>
      </p:sp>
      <p:sp>
        <p:nvSpPr>
          <p:cNvPr id="45060" name="WordArt 7" descr="Carta"/>
          <p:cNvSpPr>
            <a:spLocks noChangeArrowheads="1" noChangeShapeType="1" noTextEdit="1"/>
          </p:cNvSpPr>
          <p:nvPr/>
        </p:nvSpPr>
        <p:spPr bwMode="auto">
          <a:xfrm>
            <a:off x="250825" y="2908300"/>
            <a:ext cx="8010525" cy="13906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it-IT" sz="4800" kern="10">
                <a:ln w="9525">
                  <a:solidFill>
                    <a:srgbClr val="008000"/>
                  </a:solidFill>
                  <a:round/>
                  <a:headEnd/>
                  <a:tailEnd/>
                </a:ln>
                <a:blipFill dpi="0" rotWithShape="0">
                  <a:blip r:embed="rId2"/>
                  <a:srcRect/>
                  <a:tile tx="0" ty="0" sx="100000" sy="100000" flip="none" algn="tl"/>
                </a:blipFill>
                <a:effectLst>
                  <a:outerShdw dist="563972" dir="14049741" sx="125000" sy="125000" algn="tl" rotWithShape="0">
                    <a:srgbClr val="C7DFD3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“La lettura ci consente di andare </a:t>
            </a:r>
          </a:p>
          <a:p>
            <a:pPr algn="ctr"/>
            <a:r>
              <a:rPr lang="it-IT" sz="4800" kern="10">
                <a:ln w="9525">
                  <a:solidFill>
                    <a:srgbClr val="008000"/>
                  </a:solidFill>
                  <a:round/>
                  <a:headEnd/>
                  <a:tailEnd/>
                </a:ln>
                <a:blipFill dpi="0" rotWithShape="0">
                  <a:blip r:embed="rId2"/>
                  <a:srcRect/>
                  <a:tile tx="0" ty="0" sx="100000" sy="100000" flip="none" algn="tl"/>
                </a:blipFill>
                <a:effectLst>
                  <a:outerShdw dist="563972" dir="14049741" sx="125000" sy="125000" algn="tl" rotWithShape="0">
                    <a:srgbClr val="C7DFD3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oltre quello che possiamo essere</a:t>
            </a:r>
          </a:p>
        </p:txBody>
      </p:sp>
      <p:sp>
        <p:nvSpPr>
          <p:cNvPr id="29701" name="Rectangle 8"/>
          <p:cNvSpPr>
            <a:spLocks noChangeArrowheads="1"/>
          </p:cNvSpPr>
          <p:nvPr/>
        </p:nvSpPr>
        <p:spPr bwMode="auto">
          <a:xfrm>
            <a:off x="6011863" y="4310063"/>
            <a:ext cx="21605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defRPr/>
            </a:pPr>
            <a:r>
              <a:rPr lang="it-IT"/>
              <a:t>Aidan Chambers</a:t>
            </a:r>
          </a:p>
        </p:txBody>
      </p:sp>
      <p:pic>
        <p:nvPicPr>
          <p:cNvPr id="45062" name="Picture 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76600" y="4508500"/>
            <a:ext cx="2143125" cy="214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pull dir="ru"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it-IT" smtClean="0"/>
          </a:p>
        </p:txBody>
      </p:sp>
      <p:pic>
        <p:nvPicPr>
          <p:cNvPr id="46083" name="Picture 3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457200" y="404813"/>
            <a:ext cx="8229600" cy="6264275"/>
          </a:xfrm>
        </p:spPr>
      </p:pic>
    </p:spTree>
  </p:cSld>
  <p:clrMapOvr>
    <a:masterClrMapping/>
  </p:clrMapOvr>
  <p:transition spd="slow">
    <p:pull dir="ru"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286000" y="3124200"/>
            <a:ext cx="6172200" cy="1893888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it-IT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755650" y="476250"/>
            <a:ext cx="7016750" cy="5162550"/>
          </a:xfrm>
        </p:spPr>
        <p:txBody>
          <a:bodyPr>
            <a:normAutofit/>
          </a:bodyPr>
          <a:lstStyle/>
          <a:p>
            <a:pPr fontAlgn="auto">
              <a:spcAft>
                <a:spcPts val="0"/>
              </a:spcAft>
              <a:buFont typeface="Wingdings"/>
              <a:buNone/>
              <a:defRPr/>
            </a:pPr>
            <a:r>
              <a:rPr lang="it-IT" sz="3600" i="1" dirty="0" smtClean="0">
                <a:solidFill>
                  <a:schemeClr val="accent3">
                    <a:lumMod val="75000"/>
                  </a:schemeClr>
                </a:solidFill>
              </a:rPr>
              <a:t>“</a:t>
            </a:r>
            <a:r>
              <a:rPr lang="it-IT" sz="3600" i="1" dirty="0">
                <a:solidFill>
                  <a:schemeClr val="accent3">
                    <a:lumMod val="75000"/>
                  </a:schemeClr>
                </a:solidFill>
              </a:rPr>
              <a:t>Le storie sono creature selvagge e indomite... Quando le liberi, chi può sapere quali sconvolgimenti potranno compiere?”</a:t>
            </a:r>
            <a:r>
              <a:rPr lang="it-IT" sz="3600" dirty="0">
                <a:solidFill>
                  <a:schemeClr val="accent3">
                    <a:lumMod val="75000"/>
                  </a:schemeClr>
                </a:solidFill>
              </a:rPr>
              <a:t> </a:t>
            </a:r>
          </a:p>
          <a:p>
            <a:pPr fontAlgn="auto">
              <a:spcAft>
                <a:spcPts val="0"/>
              </a:spcAft>
              <a:buFont typeface="Wingdings"/>
              <a:buNone/>
              <a:defRPr/>
            </a:pPr>
            <a:r>
              <a:rPr lang="it-IT" sz="2400" dirty="0">
                <a:solidFill>
                  <a:schemeClr val="accent3">
                    <a:lumMod val="75000"/>
                  </a:schemeClr>
                </a:solidFill>
              </a:rPr>
              <a:t>(P. </a:t>
            </a:r>
            <a:r>
              <a:rPr lang="it-IT" sz="2400" dirty="0" err="1">
                <a:solidFill>
                  <a:schemeClr val="accent3">
                    <a:lumMod val="75000"/>
                  </a:schemeClr>
                </a:solidFill>
              </a:rPr>
              <a:t>Ness</a:t>
            </a:r>
            <a:r>
              <a:rPr lang="it-IT" sz="2400" dirty="0">
                <a:solidFill>
                  <a:schemeClr val="accent3">
                    <a:lumMod val="75000"/>
                  </a:schemeClr>
                </a:solidFill>
              </a:rPr>
              <a:t>, </a:t>
            </a:r>
            <a:r>
              <a:rPr lang="it-IT" sz="2400" dirty="0" err="1">
                <a:solidFill>
                  <a:schemeClr val="accent3">
                    <a:lumMod val="75000"/>
                  </a:schemeClr>
                </a:solidFill>
              </a:rPr>
              <a:t>S.Down</a:t>
            </a:r>
            <a:r>
              <a:rPr lang="it-IT" sz="2400" dirty="0">
                <a:solidFill>
                  <a:schemeClr val="accent3">
                    <a:lumMod val="75000"/>
                  </a:schemeClr>
                </a:solidFill>
              </a:rPr>
              <a:t>, </a:t>
            </a:r>
            <a:r>
              <a:rPr lang="it-IT" sz="2400" i="1" dirty="0">
                <a:solidFill>
                  <a:schemeClr val="accent3">
                    <a:lumMod val="75000"/>
                  </a:schemeClr>
                </a:solidFill>
              </a:rPr>
              <a:t>Sette minuti dopo la mezzanotte</a:t>
            </a:r>
            <a:r>
              <a:rPr lang="it-IT" sz="2400" dirty="0">
                <a:solidFill>
                  <a:schemeClr val="accent3">
                    <a:lumMod val="75000"/>
                  </a:schemeClr>
                </a:solidFill>
              </a:rPr>
              <a:t>, Mondadori) </a:t>
            </a:r>
          </a:p>
        </p:txBody>
      </p:sp>
      <p:pic>
        <p:nvPicPr>
          <p:cNvPr id="47108" name="Immagine 3" descr="Risultati immagini per creature indomit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16013" y="4005263"/>
            <a:ext cx="3571875" cy="266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7109" name="Immagine 4" descr="Risultati immagini per sette minuti dopo la mezzanott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516688" y="3284538"/>
            <a:ext cx="2016125" cy="301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pull dir="r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it-IT"/>
          </a:p>
        </p:txBody>
      </p:sp>
      <p:pic>
        <p:nvPicPr>
          <p:cNvPr id="11267" name="Picture 2" descr="C:\Users\Utente\Documents\UNIVERSITA'\EPG 2016\immagine lettura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530225" y="1600200"/>
            <a:ext cx="7321550" cy="4873625"/>
          </a:xfrm>
        </p:spPr>
      </p:pic>
    </p:spTree>
  </p:cSld>
  <p:clrMapOvr>
    <a:masterClrMapping/>
  </p:clrMapOvr>
  <p:transition spd="slow">
    <p:pull dir="ru"/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it-IT"/>
          </a:p>
        </p:txBody>
      </p:sp>
      <p:pic>
        <p:nvPicPr>
          <p:cNvPr id="48131" name="Segnaposto contenuto 3" descr="Risultati immagini per millefoglie calorie libro"/>
          <p:cNvPicPr>
            <a:picLocks noGrp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395288" y="620713"/>
            <a:ext cx="8280400" cy="5505450"/>
          </a:xfrm>
        </p:spPr>
      </p:pic>
    </p:spTree>
  </p:cSld>
  <p:clrMapOvr>
    <a:masterClrMapping/>
  </p:clrMapOvr>
  <p:transition spd="slow">
    <p:pull dir="r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it-IT" sz="1600" smtClean="0">
                <a:latin typeface="Arial" pitchFamily="34" charset="0"/>
                <a:cs typeface="Arial" pitchFamily="34" charset="0"/>
              </a:rPr>
              <a:t/>
            </a:r>
            <a:br>
              <a:rPr lang="it-IT" sz="1600" smtClean="0">
                <a:latin typeface="Arial" pitchFamily="34" charset="0"/>
                <a:cs typeface="Arial" pitchFamily="34" charset="0"/>
              </a:rPr>
            </a:br>
            <a:r>
              <a:rPr lang="it-IT" sz="1600" smtClean="0">
                <a:latin typeface="Arial" pitchFamily="34" charset="0"/>
                <a:cs typeface="Arial" pitchFamily="34" charset="0"/>
              </a:rPr>
              <a:t/>
            </a:r>
            <a:br>
              <a:rPr lang="it-IT" sz="1600" smtClean="0">
                <a:latin typeface="Arial" pitchFamily="34" charset="0"/>
                <a:cs typeface="Arial" pitchFamily="34" charset="0"/>
              </a:rPr>
            </a:br>
            <a:r>
              <a:rPr lang="it-IT" altLang="it-IT" sz="1600" smtClean="0">
                <a:latin typeface="Arial" pitchFamily="34" charset="0"/>
                <a:cs typeface="Arial" pitchFamily="34" charset="0"/>
              </a:rPr>
              <a:t>“</a:t>
            </a:r>
            <a:r>
              <a:rPr lang="it-IT" sz="1600" smtClean="0">
                <a:latin typeface="Arial" pitchFamily="34" charset="0"/>
                <a:cs typeface="Arial" pitchFamily="34" charset="0"/>
              </a:rPr>
              <a:t>….Ti prego, papà, raccontami una storia</a:t>
            </a:r>
            <a:r>
              <a:rPr lang="it-IT" altLang="it-IT" sz="1600" smtClean="0">
                <a:latin typeface="Arial" pitchFamily="34" charset="0"/>
                <a:cs typeface="Arial" pitchFamily="34" charset="0"/>
              </a:rPr>
              <a:t>”</a:t>
            </a:r>
            <a:r>
              <a:rPr lang="it-IT" sz="1600" smtClean="0">
                <a:latin typeface="Arial" pitchFamily="34" charset="0"/>
                <a:cs typeface="Arial" pitchFamily="34" charset="0"/>
              </a:rPr>
              <a:t/>
            </a:r>
            <a:br>
              <a:rPr lang="it-IT" sz="1600" smtClean="0">
                <a:latin typeface="Arial" pitchFamily="34" charset="0"/>
                <a:cs typeface="Arial" pitchFamily="34" charset="0"/>
              </a:rPr>
            </a:br>
            <a:r>
              <a:rPr lang="it-IT" sz="1600" smtClean="0">
                <a:latin typeface="Arial" pitchFamily="34" charset="0"/>
                <a:cs typeface="Arial" pitchFamily="34" charset="0"/>
              </a:rPr>
              <a:t>Allora il padre si siede e racconta una storia a suo figlio</a:t>
            </a:r>
          </a:p>
        </p:txBody>
      </p:sp>
      <p:sp>
        <p:nvSpPr>
          <p:cNvPr id="12291" name="Segnaposto contenuto 2"/>
          <p:cNvSpPr>
            <a:spLocks noGrp="1"/>
          </p:cNvSpPr>
          <p:nvPr>
            <p:ph sz="quarter" idx="1"/>
          </p:nvPr>
        </p:nvSpPr>
        <p:spPr>
          <a:xfrm>
            <a:off x="549275" y="1558925"/>
            <a:ext cx="8042275" cy="4343400"/>
          </a:xfrm>
        </p:spPr>
        <p:txBody>
          <a:bodyPr/>
          <a:lstStyle/>
          <a:p>
            <a:pPr marL="0" indent="0" algn="ctr">
              <a:buFont typeface="Wingdings 2" pitchFamily="18" charset="2"/>
              <a:buNone/>
            </a:pPr>
            <a:r>
              <a:rPr lang="it-IT" b="1" smtClean="0"/>
              <a:t>Il bisogno di storie per un bambino non è meno vitale del bisogno di cibo </a:t>
            </a:r>
          </a:p>
          <a:p>
            <a:pPr marL="0" indent="0" algn="dist">
              <a:buFontTx/>
              <a:buChar char="•"/>
            </a:pPr>
            <a:r>
              <a:rPr lang="it-IT" b="1" smtClean="0"/>
              <a:t> </a:t>
            </a:r>
            <a:r>
              <a:rPr lang="it-IT" sz="1800" b="1" smtClean="0"/>
              <a:t> </a:t>
            </a:r>
          </a:p>
          <a:p>
            <a:pPr marL="0" indent="0">
              <a:buFont typeface="Wingdings 2" pitchFamily="18" charset="2"/>
              <a:buNone/>
            </a:pPr>
            <a:endParaRPr lang="it-IT" b="1" smtClean="0"/>
          </a:p>
          <a:p>
            <a:pPr marL="0" indent="0">
              <a:buFontTx/>
              <a:buChar char="•"/>
            </a:pPr>
            <a:endParaRPr lang="it-IT" b="1" smtClean="0"/>
          </a:p>
          <a:p>
            <a:pPr marL="0" indent="0">
              <a:buFontTx/>
              <a:buChar char="•"/>
            </a:pPr>
            <a:endParaRPr lang="it-IT" b="1" smtClean="0"/>
          </a:p>
        </p:txBody>
      </p:sp>
      <p:pic>
        <p:nvPicPr>
          <p:cNvPr id="12292" name="Immagine 3" descr="Unknown-3.jpe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57488" y="2924175"/>
            <a:ext cx="1670050" cy="2638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3" name="Immagine 4" descr="images.jpe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18113" y="3221038"/>
            <a:ext cx="2178050" cy="1655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pull dir="r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it-IT" sz="3200" b="1" smtClean="0">
                <a:latin typeface="News Gothic MT" pitchFamily="6" charset="0"/>
              </a:rPr>
              <a:t>La lettura ad alta voce come iniziazione al mondo delle storie</a:t>
            </a:r>
          </a:p>
        </p:txBody>
      </p:sp>
      <p:pic>
        <p:nvPicPr>
          <p:cNvPr id="13315" name="Segnaposto contenuto 3" descr="canetti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3090863" y="2322513"/>
            <a:ext cx="2200275" cy="3429000"/>
          </a:xfrm>
          <a:noFill/>
        </p:spPr>
      </p:pic>
    </p:spTree>
  </p:cSld>
  <p:clrMapOvr>
    <a:masterClrMapping/>
  </p:clrMapOvr>
  <p:transition spd="slow">
    <p:pull dir="r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it-IT" smtClean="0">
              <a:latin typeface="News Gothic MT" pitchFamily="6" charset="0"/>
            </a:endParaRPr>
          </a:p>
        </p:txBody>
      </p:sp>
      <p:sp>
        <p:nvSpPr>
          <p:cNvPr id="14339" name="Segnaposto contenuto 2"/>
          <p:cNvSpPr>
            <a:spLocks noGrp="1"/>
          </p:cNvSpPr>
          <p:nvPr>
            <p:ph sz="quarter" idx="1"/>
          </p:nvPr>
        </p:nvSpPr>
        <p:spPr>
          <a:xfrm>
            <a:off x="549275" y="1600200"/>
            <a:ext cx="8042275" cy="4852988"/>
          </a:xfrm>
        </p:spPr>
        <p:txBody>
          <a:bodyPr/>
          <a:lstStyle/>
          <a:p>
            <a:r>
              <a:rPr lang="it-IT" altLang="it-IT" sz="2800" b="1" smtClean="0">
                <a:latin typeface="News Gothic MT" pitchFamily="6" charset="0"/>
              </a:rPr>
              <a:t>“</a:t>
            </a:r>
            <a:r>
              <a:rPr lang="it-IT" sz="2800" b="1" smtClean="0">
                <a:latin typeface="News Gothic MT" pitchFamily="6" charset="0"/>
              </a:rPr>
              <a:t>Quando la lettura è per noi l</a:t>
            </a:r>
            <a:r>
              <a:rPr lang="it-IT" altLang="it-IT" sz="2800" b="1" smtClean="0">
                <a:latin typeface="News Gothic MT" pitchFamily="6" charset="0"/>
              </a:rPr>
              <a:t>’</a:t>
            </a:r>
            <a:r>
              <a:rPr lang="it-IT" sz="2800" b="1" smtClean="0">
                <a:latin typeface="News Gothic MT" pitchFamily="6" charset="0"/>
              </a:rPr>
              <a:t>iniziatrice le cui magiche chiavi ci aprono al fondo di noi stessi quelle porte che noi non avremmo mai saputo aprire, allora la sua funzione nella nostra vita è salutare</a:t>
            </a:r>
            <a:r>
              <a:rPr lang="it-IT" altLang="it-IT" sz="2800" b="1" smtClean="0">
                <a:latin typeface="News Gothic MT" pitchFamily="6" charset="0"/>
              </a:rPr>
              <a:t>”</a:t>
            </a:r>
            <a:endParaRPr lang="it-IT" altLang="ja-JP" sz="2800" b="1" smtClean="0">
              <a:latin typeface="News Gothic MT" pitchFamily="6" charset="0"/>
              <a:ea typeface="MS Mincho" pitchFamily="49" charset="-128"/>
            </a:endParaRPr>
          </a:p>
          <a:p>
            <a:r>
              <a:rPr lang="it-IT" sz="1400" b="1" smtClean="0">
                <a:latin typeface="News Gothic MT" pitchFamily="6" charset="0"/>
              </a:rPr>
              <a:t>                                            Marcel PROUST, Del piacere di leggere</a:t>
            </a:r>
          </a:p>
        </p:txBody>
      </p:sp>
      <p:pic>
        <p:nvPicPr>
          <p:cNvPr id="14340" name="Picture 4" descr="ANd9GcS8TkC7VSEU3qFH4N3SH2W81RgIh3lCOQyxzP-hAQV4LmCsbTALaQ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71550" y="4348163"/>
            <a:ext cx="2171700" cy="2105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pull dir="r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olo 1"/>
          <p:cNvSpPr>
            <a:spLocks noGrp="1"/>
          </p:cNvSpPr>
          <p:nvPr>
            <p:ph type="title"/>
          </p:nvPr>
        </p:nvSpPr>
        <p:spPr>
          <a:xfrm>
            <a:off x="395288" y="231775"/>
            <a:ext cx="8042275" cy="1336675"/>
          </a:xfrm>
        </p:spPr>
        <p:txBody>
          <a:bodyPr anchor="t"/>
          <a:lstStyle/>
          <a:p>
            <a:pPr fontAlgn="auto">
              <a:spcAft>
                <a:spcPts val="0"/>
              </a:spcAft>
              <a:defRPr/>
            </a:pPr>
            <a:r>
              <a:rPr lang="it-IT" sz="2800" b="1" smtClean="0">
                <a:solidFill>
                  <a:srgbClr val="000090"/>
                </a:solidFill>
                <a:latin typeface="News Gothic MT" pitchFamily="6" charset="0"/>
              </a:rPr>
              <a:t>Leggere è aprire le parentesi dell</a:t>
            </a:r>
            <a:r>
              <a:rPr lang="ja-JP" altLang="it-IT" sz="2800" b="1" smtClean="0">
                <a:solidFill>
                  <a:srgbClr val="000090"/>
                </a:solidFill>
                <a:latin typeface="News Gothic MT" pitchFamily="6" charset="0"/>
                <a:ea typeface="MS Mincho" pitchFamily="49" charset="-128"/>
              </a:rPr>
              <a:t>’</a:t>
            </a:r>
            <a:r>
              <a:rPr lang="it-IT" altLang="ja-JP" sz="2800" b="1" smtClean="0">
                <a:solidFill>
                  <a:srgbClr val="000090"/>
                </a:solidFill>
                <a:latin typeface="News Gothic MT" pitchFamily="6" charset="0"/>
                <a:ea typeface="MS Mincho" pitchFamily="49" charset="-128"/>
              </a:rPr>
              <a:t>immaginario</a:t>
            </a:r>
            <a:endParaRPr lang="it-IT" sz="2800" b="1" smtClean="0">
              <a:solidFill>
                <a:srgbClr val="000090"/>
              </a:solidFill>
              <a:latin typeface="News Gothic MT" pitchFamily="6" charset="0"/>
            </a:endParaRPr>
          </a:p>
        </p:txBody>
      </p:sp>
      <p:sp>
        <p:nvSpPr>
          <p:cNvPr id="15363" name="Segnaposto contenuto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625"/>
          </a:xfrm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it-IT" sz="2200" smtClean="0">
                <a:latin typeface="News Gothic MT" pitchFamily="6" charset="0"/>
              </a:rPr>
              <a:t>             </a:t>
            </a:r>
            <a:r>
              <a:rPr lang="it-IT" sz="2200" b="1" smtClean="0">
                <a:latin typeface="News Gothic MT" pitchFamily="6" charset="0"/>
              </a:rPr>
              <a:t> </a:t>
            </a:r>
            <a:r>
              <a:rPr lang="it-IT" sz="1700" b="1" smtClean="0">
                <a:latin typeface="News Gothic MT" pitchFamily="6" charset="0"/>
              </a:rPr>
              <a:t>I FONDAMENTI DELLA LETTURA </a:t>
            </a:r>
            <a:r>
              <a:rPr lang="it-IT" altLang="it-IT" sz="1700" b="1" smtClean="0">
                <a:latin typeface="News Gothic MT" pitchFamily="6" charset="0"/>
              </a:rPr>
              <a:t>“</a:t>
            </a:r>
            <a:r>
              <a:rPr lang="it-IT" sz="1700" b="1" smtClean="0">
                <a:latin typeface="News Gothic MT" pitchFamily="6" charset="0"/>
              </a:rPr>
              <a:t>SENSUALE</a:t>
            </a:r>
            <a:r>
              <a:rPr lang="it-IT" altLang="it-IT" sz="1700" b="1" smtClean="0">
                <a:latin typeface="News Gothic MT" pitchFamily="6" charset="0"/>
              </a:rPr>
              <a:t>”</a:t>
            </a:r>
            <a:endParaRPr lang="it-IT" altLang="ja-JP" sz="1700" b="1" smtClean="0">
              <a:latin typeface="News Gothic MT" pitchFamily="6" charset="0"/>
              <a:ea typeface="MS Mincho" pitchFamily="49" charset="-128"/>
            </a:endParaRPr>
          </a:p>
          <a:p>
            <a:pPr>
              <a:lnSpc>
                <a:spcPct val="80000"/>
              </a:lnSpc>
            </a:pPr>
            <a:r>
              <a:rPr lang="it-IT" sz="2200" smtClean="0">
                <a:latin typeface="News Gothic MT" pitchFamily="6" charset="0"/>
              </a:rPr>
              <a:t>Leggere significa identificarsi con l</a:t>
            </a:r>
            <a:r>
              <a:rPr lang="it-IT" altLang="it-IT" sz="2200" smtClean="0">
                <a:latin typeface="News Gothic MT" pitchFamily="6" charset="0"/>
              </a:rPr>
              <a:t>’</a:t>
            </a:r>
            <a:r>
              <a:rPr lang="it-IT" altLang="ja-JP" sz="2200" smtClean="0">
                <a:latin typeface="News Gothic MT" pitchFamily="6" charset="0"/>
                <a:ea typeface="MS Mincho" pitchFamily="49" charset="-128"/>
              </a:rPr>
              <a:t>amante e con il mistico. Leggere significa essere un po</a:t>
            </a:r>
            <a:r>
              <a:rPr lang="ja-JP" altLang="it-IT" sz="2200" smtClean="0">
                <a:latin typeface="News Gothic MT" pitchFamily="6" charset="0"/>
                <a:ea typeface="MS Mincho" pitchFamily="49" charset="-128"/>
              </a:rPr>
              <a:t>’</a:t>
            </a:r>
            <a:r>
              <a:rPr lang="it-IT" altLang="ja-JP" sz="2200" smtClean="0">
                <a:latin typeface="News Gothic MT" pitchFamily="6" charset="0"/>
                <a:ea typeface="MS Mincho" pitchFamily="49" charset="-128"/>
              </a:rPr>
              <a:t> clandestini, abolire il mondo esterno, spostarsi verso una finzione, aprire le parentesi dell’immaginario. Leggere significa spesso ammalarsi (nel senso proprio e in quello figurato). Leggere significa stabilire una relazione attraverso il tatto, la vista, l</a:t>
            </a:r>
            <a:r>
              <a:rPr lang="ja-JP" altLang="it-IT" sz="2200" smtClean="0">
                <a:latin typeface="News Gothic MT" pitchFamily="6" charset="0"/>
                <a:ea typeface="MS Mincho" pitchFamily="49" charset="-128"/>
              </a:rPr>
              <a:t>’</a:t>
            </a:r>
            <a:r>
              <a:rPr lang="it-IT" altLang="ja-JP" sz="2200" smtClean="0">
                <a:latin typeface="News Gothic MT" pitchFamily="6" charset="0"/>
                <a:ea typeface="MS Mincho" pitchFamily="49" charset="-128"/>
              </a:rPr>
              <a:t>udito (le stesse parole risuonano). Si legge con tutto il corpo… il piacere viene dalla gioia dell’attesa  C’è narrazione, vita, durata….</a:t>
            </a:r>
          </a:p>
          <a:p>
            <a:pPr algn="r">
              <a:lnSpc>
                <a:spcPct val="80000"/>
              </a:lnSpc>
            </a:pPr>
            <a:r>
              <a:rPr lang="it-IT" sz="1300" smtClean="0">
                <a:latin typeface="News Gothic MT" pitchFamily="6" charset="0"/>
              </a:rPr>
              <a:t>                                                                           Leonard Bellenger</a:t>
            </a:r>
          </a:p>
        </p:txBody>
      </p:sp>
    </p:spTree>
  </p:cSld>
  <p:clrMapOvr>
    <a:masterClrMapping/>
  </p:clrMapOvr>
  <p:transition spd="slow">
    <p:pull dir="r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it-IT" sz="2800" b="1" dirty="0" smtClean="0">
                <a:latin typeface="News Gothic MT" pitchFamily="6" charset="0"/>
              </a:rPr>
              <a:t>Enorme è il valore delle storie e dell</a:t>
            </a:r>
            <a:r>
              <a:rPr lang="it-IT" altLang="it-IT" sz="2800" b="1" dirty="0" smtClean="0">
                <a:latin typeface="News Gothic MT" pitchFamily="6" charset="0"/>
              </a:rPr>
              <a:t>’</a:t>
            </a:r>
            <a:r>
              <a:rPr lang="it-IT" sz="2800" b="1" dirty="0" smtClean="0">
                <a:latin typeface="News Gothic MT" pitchFamily="6" charset="0"/>
              </a:rPr>
              <a:t>incanto che producono</a:t>
            </a:r>
          </a:p>
        </p:txBody>
      </p:sp>
      <p:sp>
        <p:nvSpPr>
          <p:cNvPr id="43010" name="Segnaposto contenuto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625"/>
          </a:xfrm>
        </p:spPr>
        <p:txBody>
          <a:bodyPr rtlCol="0">
            <a:normAutofit/>
          </a:bodyPr>
          <a:lstStyle/>
          <a:p>
            <a:pPr marL="274320" indent="-274320" algn="ctr" fontAlgn="auto">
              <a:spcAft>
                <a:spcPts val="0"/>
              </a:spcAft>
              <a:buFont typeface="Wingdings"/>
              <a:buChar char=""/>
              <a:defRPr/>
            </a:pPr>
            <a:endParaRPr lang="it-IT" dirty="0" smtClean="0">
              <a:solidFill>
                <a:schemeClr val="accent2"/>
              </a:solidFill>
              <a:latin typeface="Berlin Sans FB" charset="0"/>
            </a:endParaRPr>
          </a:p>
          <a:p>
            <a:pPr marL="0" indent="0" algn="ctr" fontAlgn="auto">
              <a:spcAft>
                <a:spcPts val="0"/>
              </a:spcAft>
              <a:buFont typeface="Wingdings 2" charset="0"/>
              <a:buNone/>
              <a:defRPr/>
            </a:pPr>
            <a:r>
              <a:rPr lang="it-IT" dirty="0">
                <a:solidFill>
                  <a:schemeClr val="accent2"/>
                </a:solidFill>
                <a:latin typeface="Berlin Sans FB" charset="0"/>
              </a:rPr>
              <a:t> </a:t>
            </a:r>
            <a:r>
              <a:rPr lang="it-IT" dirty="0" smtClean="0">
                <a:solidFill>
                  <a:schemeClr val="accent2"/>
                </a:solidFill>
                <a:latin typeface="Berlin Sans FB" charset="0"/>
              </a:rPr>
              <a:t>   Noi pensiamo in termini di storie e questo ci accomuna a ogni specie vivente</a:t>
            </a:r>
          </a:p>
          <a:p>
            <a:pPr marL="274320" indent="-274320" fontAlgn="auto">
              <a:spcAft>
                <a:spcPts val="0"/>
              </a:spcAft>
              <a:buFont typeface="Wingdings"/>
              <a:buChar char=""/>
              <a:defRPr/>
            </a:pPr>
            <a:endParaRPr lang="it-IT" dirty="0">
              <a:latin typeface="News Gothic MT" charset="0"/>
            </a:endParaRPr>
          </a:p>
        </p:txBody>
      </p:sp>
      <p:pic>
        <p:nvPicPr>
          <p:cNvPr id="16388" name="Picture 5" descr="8845905608"/>
          <p:cNvPicPr>
            <a:picLocks noChangeAspect="1" noChangeArrowheads="1"/>
          </p:cNvPicPr>
          <p:nvPr/>
        </p:nvPicPr>
        <p:blipFill>
          <a:blip r:embed="rId2">
            <a:lum bright="-12000" contrast="-30000"/>
          </a:blip>
          <a:srcRect/>
          <a:stretch>
            <a:fillRect/>
          </a:stretch>
        </p:blipFill>
        <p:spPr bwMode="auto">
          <a:xfrm>
            <a:off x="3132138" y="3414713"/>
            <a:ext cx="2057400" cy="289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pull dir="ru"/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Loggia">
  <a:themeElements>
    <a:clrScheme name="Loggia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Loggia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Loggia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Override1.xml><?xml version="1.0" encoding="utf-8"?>
<a:themeOverride xmlns:a="http://schemas.openxmlformats.org/drawingml/2006/main">
  <a:clrScheme name="Loggia">
    <a:dk1>
      <a:sysClr val="windowText" lastClr="000000"/>
    </a:dk1>
    <a:lt1>
      <a:sysClr val="window" lastClr="FFFFFF"/>
    </a:lt1>
    <a:dk2>
      <a:srgbClr val="575F6D"/>
    </a:dk2>
    <a:lt2>
      <a:srgbClr val="FFF39D"/>
    </a:lt2>
    <a:accent1>
      <a:srgbClr val="FE8637"/>
    </a:accent1>
    <a:accent2>
      <a:srgbClr val="7598D9"/>
    </a:accent2>
    <a:accent3>
      <a:srgbClr val="B32C16"/>
    </a:accent3>
    <a:accent4>
      <a:srgbClr val="F5CD2D"/>
    </a:accent4>
    <a:accent5>
      <a:srgbClr val="AEBAD5"/>
    </a:accent5>
    <a:accent6>
      <a:srgbClr val="777C84"/>
    </a:accent6>
    <a:hlink>
      <a:srgbClr val="D2611C"/>
    </a:hlink>
    <a:folHlink>
      <a:srgbClr val="3B435B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1020</TotalTime>
  <Words>1008</Words>
  <Application>Microsoft Office PowerPoint</Application>
  <PresentationFormat>Presentazione su schermo (4:3)</PresentationFormat>
  <Paragraphs>128</Paragraphs>
  <Slides>40</Slides>
  <Notes>2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40</vt:i4>
      </vt:variant>
    </vt:vector>
  </HeadingPairs>
  <TitlesOfParts>
    <vt:vector size="41" baseType="lpstr">
      <vt:lpstr>Loggia</vt:lpstr>
      <vt:lpstr>      .       </vt:lpstr>
      <vt:lpstr> IL VALORE DELLE STORIE PER LA VITA</vt:lpstr>
      <vt:lpstr>Diapositiva 3</vt:lpstr>
      <vt:lpstr>Diapositiva 4</vt:lpstr>
      <vt:lpstr>  “….Ti prego, papà, raccontami una storia” Allora il padre si siede e racconta una storia a suo figlio</vt:lpstr>
      <vt:lpstr>La lettura ad alta voce come iniziazione al mondo delle storie</vt:lpstr>
      <vt:lpstr>Diapositiva 7</vt:lpstr>
      <vt:lpstr>Leggere è aprire le parentesi dell’immaginario</vt:lpstr>
      <vt:lpstr>Enorme è il valore delle storie e dell’incanto che producono</vt:lpstr>
      <vt:lpstr>Diapositiva 10</vt:lpstr>
      <vt:lpstr>Diapositiva 11</vt:lpstr>
      <vt:lpstr>Diapositiva 12</vt:lpstr>
      <vt:lpstr>Diapositiva 13</vt:lpstr>
      <vt:lpstr>I diritti imprescrittibili del lettore Il decalogo di Daniel Pennac</vt:lpstr>
      <vt:lpstr> “Noi siamo quello che leggiamo” </vt:lpstr>
      <vt:lpstr>Cosa cambia con le nuove tecnologie?</vt:lpstr>
      <vt:lpstr>Diapositiva 17</vt:lpstr>
      <vt:lpstr>Diapositiva 18</vt:lpstr>
      <vt:lpstr>Diapositiva 19</vt:lpstr>
      <vt:lpstr>Un’inattesa rinascita della scrittura che risponde a un grande BISOGNO DI STORIE</vt:lpstr>
      <vt:lpstr>Ma cos’è un libro?</vt:lpstr>
      <vt:lpstr>Diapositiva 22</vt:lpstr>
      <vt:lpstr>I libri per ragazzi sono una risorsa preziosa e offrono sguardi diversi sul mondo: libri per crescere e aprire finestre sorprendenti</vt:lpstr>
      <vt:lpstr>Diapositiva 24</vt:lpstr>
      <vt:lpstr>Il “Castello dei libri” della Internationale Jugendbibliothek München e l’impegno dell’IBBY entrambi fondati da Jella Lepman</vt:lpstr>
      <vt:lpstr>La lettura è una sorta di simulatore di volo</vt:lpstr>
      <vt:lpstr>Da 30 anni si discute del piacere di leggere</vt:lpstr>
      <vt:lpstr>Diapositiva 28</vt:lpstr>
      <vt:lpstr>  NON SI PUO’ INSEGNARE IL PIACERE DI LEGGERE </vt:lpstr>
      <vt:lpstr>I libri per ragazzi sono una risorsa preziosa e offrono sguardi diversi sul mondo: libri per crescere e aprire finestre sorprendenti</vt:lpstr>
      <vt:lpstr> Quali letture, dunque?</vt:lpstr>
      <vt:lpstr>Libri per ragazzi: “diamanti in cantina” da scoprire</vt:lpstr>
      <vt:lpstr>Fare come a casa di Thomas: il “circolo di lettura”: menù di assaggi diversi, contaminazione di generi e di linguaggi. letteratura “alta” e “bassa”, sconfinamenti e scambi </vt:lpstr>
      <vt:lpstr>Prospettiva allocentrica</vt:lpstr>
      <vt:lpstr>Diapositiva 35</vt:lpstr>
      <vt:lpstr>Come far odiare i libri</vt:lpstr>
      <vt:lpstr>Diapositiva 37</vt:lpstr>
      <vt:lpstr>Diapositiva 38</vt:lpstr>
      <vt:lpstr>Diapositiva 39</vt:lpstr>
      <vt:lpstr>Diapositiva 40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Asso</dc:creator>
  <cp:lastModifiedBy>Clelia</cp:lastModifiedBy>
  <cp:revision>184</cp:revision>
  <dcterms:created xsi:type="dcterms:W3CDTF">2011-12-18T10:10:20Z</dcterms:created>
  <dcterms:modified xsi:type="dcterms:W3CDTF">2020-01-08T08:16:58Z</dcterms:modified>
</cp:coreProperties>
</file>